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бывает из двух или трёх частей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тоже умеет рассказывать истории.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музыкальная часть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— это крупный отрезок музыки со своей мелодией и настроением. По частям легко заметить, где музыка меняется, а где возвращается знакомая мысль.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имеет две части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двухчастной форме музыка делится на два больших раздела. Первый знакомит со своей основной мыслью, а второй приносит новое звучание и новый поворот.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часто встречается в коротких пьесах и танцах. Она помогает музыке быть ясной, а слушателю — не потеряться и спокойно услышать обе части.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обычно слышны заметные различия. Может меняться темп, ритм, громкость или характер музыки, и ухо сразу замечает: начался другой раздел.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две части отличаются друг от друга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часто звучит спокойно и знакомит с главной мелодией. Она как будто говорит: «Вот мой главный герой!».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обычно меняет настроение. Она может стать быстрее, ярче или громче, поэтому слушатель легко замечает, что музыка пошла дальше.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294" y="1542875"/>
            <a:ext cx="349313" cy="55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двухчастная форма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пьесах две части помогают быстро показать две разные музыкальные мысли, не растягивая произведение слишком долго.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пьесы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двухчастная форма делает мелодию понятной и легко запоминающейся. Петь такие песни особенно удобно.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танцах первая часть задаёт шаг, а вторая приносит новый рисунок движения. Музыка сразу становится живее и интереснее.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двухчастную форму на слух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музыка меняется от начала до конца, и ищем два крупных раздела без возврата первой темы.
</a:t>
            </a:r>
            <a:endParaRPr lang="en-US" sz="15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имеет три части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новый раздел. Он отличается от начала и приносит свежий музыкальный поворот.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— часть 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главная тема. Она помогает узнать музыку сразу и почувствовать её характер.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— часть 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возвращается знакомая музыка. Из-за этого форма звучит как маленькое возвращение к началу.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— снова часть 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трёхчастной формы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признак трёхчастной формы — в конце снова слышится музыка из начала. Слушатель улыбается: «Ага, я это помню!».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знакомой музыки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обычно не похожа на крайние. Она может стать тише, быстрее или более яркой, поэтому возвращение первой темы слышится особенно ясно.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композиторы выбирают три части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помогают сделать музыку похожей на маленькое приключение: сначала знакомство, потом новое событие, а затем приятное возвращение домой.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тема возвращается в конце, музыку легче запомнить. Слушатель уже знает начало и радостно узнаёт его снова, как старого приятеля.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удобна для танцев и коротких пьес. В ней есть порядок, но нет скуки, потому что середина приносит свежий музыкальный сюрприз.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и трёх частей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один раздел, потом появляется другой. Музыка меняет характер, и на этом путь обычно заканчивается.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двух частей есть два больших блока, а у трёх — ещё и повтор начала в конце. Поэтому их легко различить на слух.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главная тема, затем средний новый раздел, а потом первая музыка возвращается. Это как короткая прогулка с возвращением назад.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Трёхчастная форма: А–В–А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услышать, как знакомая тема возвращается после нового среднего раздела.
</a:t>
            </a:r>
            <a:endParaRPr lang="en-US" sz="15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слышны границы частей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Границу части часто выдают изменение темпа, громкости или ритма. Если музыка вдруг начинает идти иначе, значит, перед нами, скорее всего, новый крупный раздел.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помогают пауза, заметный аккорд и смена мелодии. Такие «подсказки» слышны даже без нот и помогают не потеряться в музыкальной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173" y="3084118"/>
            <a:ext cx="281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слышат две и три части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легко услышать две или три части, если куплет и припев или разные эпизоды заметно отличаются по характеру и повторяются не одинаково.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песни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пьесы часто устроены просто: сначала звучит одна мысль, потом другая, а иногда в конце возвращается знакомое начало, словно музыка здоровается снова.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для фортепиано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танцах музыка помогает движению: один раздел задаёт шаг, другой меняет рисунок, а третий может вернуть знакомый мотив, чтобы танец звучал цельно.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короткие темы быстро запоминаются, поэтому композиторы часто делают их ясными и разделяют на части, чтобы слушателю было легко следить за сюжетом.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Мультяшные мелодии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форму произведения на слух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начала сразу звучит совсем новый музыкальный эпизод, а возвращения первой темы нет, произведение больше похоже на двухчастное.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середине появляется другая музыка, а потом знакомая тема возвращается, это уже похоже на трёхчастную форму с повтором начала.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слушать, как меняются мелодия, ритм и настроение: чем яснее контраст между частями, тем легче определить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услышать смену части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изменения раздела в музыке: темп, громкость, мелодия, пауза и заключительный аккорд.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 три части в танцевальной музыке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каждая часть музыки словно подсказывает новое движение. Одна задаёт шаги и общий характер, а другая может сделать музыку быстрее, мягче или более задорной.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трёхчастной форме особенно приятно, когда знакомая мелодия возвращается в конце. Тогда танец словно делает круг и снова приходит к началу — очень удобно для слушателя.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Трёхчастная схема особенно удобна для слуха: знакомое начало возвращается, и ребёнку проще уловить, где музыка «переоделась» в середине.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делают форму с возвращением темы легко узнаваемой.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трёхчастной формы А–В–А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знать, сколько частей в музыке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слышишь части, музыка становится понятнее: легче заметить, где тема повторяется, а где композитор специально показывает что-то новое и неожиданное.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умение полезно и на уроке, и дома: ребёнок быстрее запоминает музыку, увереннее отвечает и внимательнее слушает её смены.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слушать произведение как маленькую историю. У неё есть начало, середина и возвращение, а значит, всё складывается не в «кашу», а в порядок.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дорога с остановками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поворот — и уже другая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Двухчастная форма похожа на прогулку, где сначала идёшь по знакомой дорожке, а потом сворачиваешь в новую сторону. Музыка меняется заметно и не спешит возвращаться назад, поэтому слушатель чувствует два чётких шага.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остановки, и первая снова впереди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трёхчастной форме музыка будто идёт вперёд, делает остановку в середине и затем возвращается к знакомому месту. Такое построение особенно удобно для коротких пьес: оно ясное, аккуратное и приятно узнаваемое.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тропинка для внимательного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музыку как дорожку, то части становятся остановками, где можно услышать смену настроения. Чем яснее эти остановки, тем легче понять, где заканчивается один эпизод и начинается 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любит порядок из двух и трёх частей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музыке слышны два крупных раздела, она двухчастная; если в конце возвращается начало, она трёхчастная. Оба варианта помогают музыке звучать понятно, красиво и запоминаться без усилий.
</a:t>
            </a:r>
            <a:endParaRPr lang="en-US" sz="15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2026-05-24T20:15:23Z</dcterms:created>
  <dcterms:modified xsi:type="dcterms:W3CDTF">2026-05-24T20:15:23Z</dcterms:modified>
</cp:coreProperties>
</file>