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комплекс: основа хозяйства и географии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связывает ресурсы, производство и развитие территорий.
</a:t>
            </a:r>
            <a:endParaRPr lang="en-US" sz="3672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ТЭК объясняет, где сосредоточены ресурсы, почему возникают промышленные узлы и как энергетика влияет на экономику регионов и повседневную жизнь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как ключ к пониманию хозяйства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топливно-энергетического комплекса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75675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ТЭК — месторождения нефти, газа и угля, а также шахты, буровые установки и сопутствующая геологоразведка, без которой невозможно определить запасы и перспективы освоения.
</a:t>
            </a:r>
            <a:endParaRPr lang="en-US" sz="1388" dirty="0"/>
          </a:p>
        </p:txBody>
      </p:sp>
      <p:sp>
        <p:nvSpPr>
          <p:cNvPr id="12" name="Text 3"/>
          <p:cNvSpPr txBox="1"/>
          <p:nvPr/>
        </p:nvSpPr>
        <p:spPr>
          <a:xfrm>
            <a:off x="3329317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Добытое топливо проходит переработку на нефтеперерабатывающих заводах, газоперерабатывающих предприятиях и угольных объектах, где сырье подготавливают к дальнейшему использованию в промышленности и энергетике.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6082971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 превращают топливо, воду или ядерную энергию в электричество и тепло, обеспечивая работу предприятий, транспорта, социальной сферы и жилого сектора.
</a:t>
            </a:r>
            <a:endParaRPr lang="en-US" sz="1471" dirty="0"/>
          </a:p>
        </p:txBody>
      </p:sp>
      <p:sp>
        <p:nvSpPr>
          <p:cNvPr id="14" name="Text 5"/>
          <p:cNvSpPr txBox="1"/>
          <p:nvPr/>
        </p:nvSpPr>
        <p:spPr>
          <a:xfrm>
            <a:off x="575675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передачи ресурсов используются трубопроводы, железные дороги, морские маршруты, линии электропередачи и подстанции, которые соединяют районы добычи с центрами потребления.
</a:t>
            </a:r>
            <a:endParaRPr lang="en-US" sz="1388" dirty="0"/>
          </a:p>
        </p:txBody>
      </p:sp>
      <p:sp>
        <p:nvSpPr>
          <p:cNvPr id="15" name="Text 6"/>
          <p:cNvSpPr txBox="1"/>
          <p:nvPr/>
        </p:nvSpPr>
        <p:spPr>
          <a:xfrm>
            <a:off x="3329317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потребителю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систему хранилища, энергосбыт и распределительные сети, благодаря которым топливо и электроэнергия доходят до заводов, городов и отдельных домохозяйств.
</a:t>
            </a:r>
            <a:endParaRPr lang="en-US" sz="15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Универсальное сырье
</a:t>
            </a:r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нужна не только как топливо: из нее получают бензин, дизель, керосин, мазут, масла и важнейшие продукты нефтехимии, используемые в транспорте и промышленности.
</a:t>
            </a:r>
            <a:endParaRPr lang="en-US" sz="1515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нефтяного комплекса начинается с разведки и добычи, затем нефть транспортируют к переработке, после чего на НПЗ получают широкий набор нефтепродуктов для рынка.
</a:t>
            </a:r>
            <a:endParaRPr lang="en-US" sz="1492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перемещают по трубопроводам, железной дорогой и морем, поэтому размещение месторождений, НПЗ и портов тесно связано с транспортной инфраструктурой и географией страны.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Нефть: добыча, переработка и значение для хозяйства
</a:t>
            </a:r>
            <a:endParaRPr lang="en-US" sz="290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и его роль в энергетике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используется в электроэнергетике, коммунальном хозяйстве, химической промышленности и металлургии, где он служит топливом и важным технологическим сырьем.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ценят за высокую теплоту сгорания, относительную чистоту при сжигании и удобство транспортировки по трубопроводам, что делает его одним из наиболее востребованных энергоресурсов.
</a:t>
            </a:r>
            <a:endParaRPr lang="en-US" sz="1667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глобальной энергетике газ занимает прочные позиции между нефтью и углем, а его роль растет по мере модернизации энергетических систем и расширения международной торговли.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отрасли опирается на магистральные газопроводы, подземные хранилища и СПГ, который позволяет доставлять газ на большие расстояния морским транспортом.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Уголь: значение, преимущества и проблемы
</a:t>
            </a:r>
            <a:endParaRPr lang="en-US" sz="3009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топливо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остается важным источником энергии для тепловых электростанций и металлургии, где он используется для получения кокса и поддержания высокотемпературных процессов.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угольные бассейны обеспечивают устойчивую сырьевую базу, однако их освоение требует развитого транспорта и часто связано с большими расстояниями до потребителя.
</a:t>
            </a:r>
            <a:endParaRPr lang="en-US" sz="1680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сжигание угля сопровождаются выбросами пыли и углекислого газа, а также нарушением земель, что делает отрасль одной из наиболее экологически чувствительных.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угольной отрасли зависит от мировых цен и спроса, поэтому предприятия вынуждены учитывать конкуренцию с более гибкими и менее загрязняющими видами топлива.
</a:t>
            </a:r>
            <a:endParaRPr lang="en-US" sz="17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обеспечивает электроэнергетика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водоснабжение, освещение и бытовые приборы зависят от стабильной подачи электроэнергии, поэтому ее значение выходит далеко за рамки промышленности.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r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питает станки, автоматические линии и технологические системы, без которых современное производство невозможно, поэтому надежность электроснабжения напрямую влияет на выпуск продукции.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Энергосистема поддерживает работу транспорта, телекоммуникаций и цифровой инфраструктуры, обеспечивая непрерывность перевозок, передачи данных и управления.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достигается сочетанием разных типов электростанций, резервных мощностей и развитой сети ЛЭП, которая распределяет энергию между районами потребления.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энергосистемы
</a:t>
            </a:r>
            <a:endParaRPr lang="en-US" sz="9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энергобаланс по основным видам топлива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структура мирового энергопотребления по-прежнему опирается на традиционные источники, несмотря на заметный рост возобновляемой энергетики.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ускорении энергоперехода нефть, газ и уголь сохраняют доминирование, а изменение структуры идет постепенно.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Institute, Statistical Review of World Energy 2024; оценки долей мирового первичного энергопотребления за 2023 год, округлено.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ТЭК России: ресурсная база и районы добычи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нефтегазовый район страны, где сосредоточены крупные месторождения и сформирована мощная инфраструктура добычи, подготовки и транспортировки сырья.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Кузбасс, Канско-Ачинский бассейн и районы Дальнего Востока формируют основу угольной добычи России, обеспечивая топливо для энергетики и металлургии.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играют все более важную роль в освоении новых запасов нефти и газа, но требуют сложной техники, больших инвестиций и надежной логистики.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ресурсов определяет направление трубопроводов, железнодорожных перевозок, морских портов и энергетических узлов, связывая сырьевую базу с потребителями внутри страны и за рубежом.
</a:t>
            </a:r>
            <a:endParaRPr lang="en-US" sz="15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ТЭК для России
</a:t>
            </a:r>
            <a:endParaRPr lang="en-US" sz="3053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обеспечивает значительную часть экспортной выручки России и остается одним из главных источников валютных поступлений, влияя на внешнеэкономическое положение страны.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ТЭК стимулирует машиностроение, транспорт, строительство, сервис и химическую промышленность, создавая спрос на оборудование, материалы и квалифицированные кадры.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Бюджетные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пошлины и платежи предприятий ТЭК формируют заметную часть федерального и региональных бюджетов, поддерживая социальные и инфраструктурные расходы.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 энергоносители воздействуют на инвестиции, занятость и экономическую устойчивость регионов, поэтому состояние ТЭК напрямую связано с общим развитием страны.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15625"/>
            <a:ext cx="5266500" cy="18819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энергии
</a:t>
            </a:r>
            <a:endParaRPr lang="en-US" sz="317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источники энергии отличаются не только по цене, но и по экологичности, надежности и зависимости от условий добычи и 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источники обеспечивают устойчивую подачу энергии и удобную логистику, тогда как возобновляемые выигрывают по экологии, но требуют накопителей и зависят от природных условий.
</a:t>
            </a:r>
            <a:endParaRPr lang="en-US" sz="115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энергетике; обобщение основных характеристик источников энергии
</a:t>
            </a:r>
            <a:endParaRPr lang="en-US" sz="13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топливно-энергетического комплекса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 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 сопровождается выбросами углекислого газа, оксидов серы и азота, а также твердых частиц. Это ухудшает качество воздуха и усиливает вклад ТЭК в изменение климата.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и разливы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добыче и транспортировке нефти и газа особенно опасны утечки, разливы и аварии на трубопроводах. Они загрязняют почвы, водоемы и требуют длительного восстановления территорий.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Шахты, карьеры и инфраструктурные площадки изменяют рельеф, уничтожают растительный покров и нарушают естественные экосистемы. После добычи необходимы рекультивация, очистка и восстановление земель.
</a:t>
            </a:r>
            <a:endParaRPr lang="en-US" sz="1561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вреда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ущерб помогают газоочистка, контроль метановых утечек, очистка сточных вод, повышение энергоэффективности и переход к более чистым технологиям на всех стадиях работы комплекса.
</a:t>
            </a:r>
            <a:endParaRPr lang="en-US" sz="16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создания энергии в ТЭК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выявления ресурса до его превращения в энергию для конечного потребителя.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ТЭК: трубопроводы, сети и хранилища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нефтепроводы и газопроводы связывают районы добычи с переработкой и потребителями. Их протяженность и пропускная способность определяют устойчивость снабжения и экспортные возможности страны.
</a:t>
            </a:r>
            <a:endParaRPr lang="en-US" sz="1413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Электросетевой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электропередачи и подстанции формируют основу энергосистемы. Именно они обеспечивают передачу электроэнергии на большие расстояния и позволяют перераспределять нагрузку между регионами.
</a:t>
            </a:r>
            <a:endParaRPr lang="en-US" sz="1487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хранилища газа, терминалы, порты и диспетчерские центры повышают надежность комплекса. Резервные мощности и техническое обслуживание снижают риск перебоев и аварий.
</a:t>
            </a:r>
            <a:endParaRPr lang="en-US" sz="14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цифровизация в энергетике
</a:t>
            </a:r>
            <a:endParaRPr lang="en-US" sz="3031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 дистанционный мониторинг помогают отслеживать состояние месторождений, трасс трубопроводов и крупных объектов, быстрее замечать изменения и предотвращать аварийные ситуации.
</a:t>
            </a:r>
            <a:endParaRPr lang="en-US" sz="1069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автоматизированные системы управления повышают точность работы оборудования, уменьшают потери ресурсов и позволяют оперативно регулировать режимы добычи, переработки и передачи энергии.
</a:t>
            </a:r>
            <a:endParaRPr lang="en-US" sz="1045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энергосети распределяют нагрузку более гибко, быстрее реагируют на сбои и помогают согласовывать производство с потреблением, особенно в крупных и перегруженных энергосистемах.
</a:t>
            </a:r>
            <a:endParaRPr lang="en-US" sz="1046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Предиктивная аналитика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позволяет заранее выявлять износ оборудования, прогнозировать неисправности и планировать ремонт. Это снижает аварийность и делает работу ТЭК более устойчивой и экономичной.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низкоуглеродной энергетике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структуре энергопотребления идут неравномерно: одни регионы ускоряют переход к чистым технологиям, другие по-прежнему опираются на традиционное топливо.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возобновляемых источников растет, а уголь постепенно теряет позиции. Это указывает на долгий, но устойчивый сдвиг к более экологичной энергосистеме.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мировых трендов энергетического перехода по данным международной энергетической статистики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и центры ТЭК 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природная база и транспортное положение формируют специализацию крупнейших районов топливно-энергетического комплекса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отраслей тесно связано с ресурсами и логистикой: добывающие районы тяготеют к месторождениям, а переработка и транзит — к крупным транспортным узлам.
</a:t>
            </a:r>
            <a:endParaRPr lang="en-US" sz="1255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России; обобщение пространственной структуры ТЭК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сценарии развития ТЭК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Ценовая волатильность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мировых цен на энергоносители влияют на доходы компаний, бюджетные поступления и инвестиционные планы. Поэтому отрасли необходимы финансовая устойчивость и диверсификация рынков сбыта.
</a:t>
            </a:r>
            <a:endParaRPr lang="en-US" sz="1501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оборудования повышает потери, аварийность и затраты на ремонт. Модернизация сетей, заводов и трубопроводов становится ключевым условием надежной работы комплекса.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особенно важны глубокая переработка сырья, импортозамещение оборудования, цифровое управление и рост энергоэффективности. Эти меры повышают конкурентоспособность и снижают зависимость от внешних факторов.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Будущая траектория
</a:t>
            </a:r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вероятен смешанный сценарий: сохранение роли нефти, газа и угля при постепенном расширении возобновляемой энергетики, накопителей энергии и низкоуглеродных решений.
</a:t>
            </a:r>
            <a:endParaRPr lang="en-US" sz="17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ТЭК и школьные предметы, которые с ними связаны
</a:t>
            </a:r>
            <a:endParaRPr lang="en-US" sz="2625" dirty="0"/>
          </a:p>
        </p:txBody>
      </p:sp>
      <p:sp>
        <p:nvSpPr>
          <p:cNvPr id="11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55869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 геофизики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ищут месторождения, оценивают строение недр и прогнозируют запасы сырья. Им особенно нужны география, физика, математика и умение читать карты и схемы.
</a:t>
            </a:r>
            <a:endParaRPr lang="en-US" sz="1101" dirty="0"/>
          </a:p>
        </p:txBody>
      </p:sp>
      <p:sp>
        <p:nvSpPr>
          <p:cNvPr id="13" name="Text 3"/>
          <p:cNvSpPr txBox="1"/>
          <p:nvPr/>
        </p:nvSpPr>
        <p:spPr>
          <a:xfrm>
            <a:off x="2182804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Инженеры-энергетики
</a:t>
            </a:r>
            <a:pPr algn="l" indent="0" marL="0">
              <a:lnSpc>
                <a:spcPct val="100000"/>
              </a:lnSpc>
              <a:buNone/>
            </a:pPr>
            <a:r>
              <a:rPr lang="en-US" sz="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за работу электростанций, сетей и оборудования, поэтому должны хорошо знать физику, математику, информатику и основы технической безопасности на производстве.
</a:t>
            </a:r>
            <a:endParaRPr lang="en-US" sz="1016" dirty="0"/>
          </a:p>
        </p:txBody>
      </p:sp>
      <p:sp>
        <p:nvSpPr>
          <p:cNvPr id="14" name="Text 4"/>
          <p:cNvSpPr txBox="1"/>
          <p:nvPr/>
        </p:nvSpPr>
        <p:spPr>
          <a:xfrm>
            <a:off x="380976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Буровики и технологи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работа связана с добычей нефти и газа, контролем параметров скважин и соблюдением технологических режимов. Здесь важны химия, физика и строгая дисциплина.
</a:t>
            </a:r>
            <a:endParaRPr lang="en-US" sz="1092" dirty="0"/>
          </a:p>
        </p:txBody>
      </p:sp>
      <p:sp>
        <p:nvSpPr>
          <p:cNvPr id="15" name="Text 5"/>
          <p:cNvSpPr txBox="1"/>
          <p:nvPr/>
        </p:nvSpPr>
        <p:spPr>
          <a:xfrm>
            <a:off x="5436698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Логисты и диспетчеры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координируют перевозки топлива, потоки электроэнергии и работу инфраструктуры. Для этой деятельности нужны информатика, математика, география и развитое пространственное мышление.
</a:t>
            </a:r>
            <a:endParaRPr lang="en-US" sz="994" dirty="0"/>
          </a:p>
        </p:txBody>
      </p:sp>
      <p:sp>
        <p:nvSpPr>
          <p:cNvPr id="16" name="Text 6"/>
          <p:cNvSpPr txBox="1"/>
          <p:nvPr/>
        </p:nvSpPr>
        <p:spPr>
          <a:xfrm>
            <a:off x="706363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 специалисты по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задача — снижать вред производств, контролировать выбросы и предотвращать аварии. Здесь необходимы химия, биология, основы права и знание экологических норм.
</a:t>
            </a:r>
            <a:endParaRPr lang="en-US" sz="10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ТЭК: энергия, которая соединяет пространство и экономику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определяет работу хозяйства, связность территорий и качество жизни людей. Его развитие зависит от ресурсов, технологий и экологической ответственности, а география помогает увидеть эту систему целиком.
</a:t>
            </a:r>
            <a:endParaRPr lang="en-US" sz="344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2026-06-03T00:06:08Z</dcterms:created>
  <dcterms:modified xsi:type="dcterms:W3CDTF">2026-06-03T00:06:08Z</dcterms:modified>
</cp:coreProperties>
</file>