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a, an, the в английском языке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артикли помогают выбрать нужный смысл и избежать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артикли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стоят перед существительным и помогают понять, говорим ли мы о любом предмете или о конкретном. В английском это делает фразу точнее, а смысл — яснее.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a: один предмет из многих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ставится перед существительным в единственном числе, когда речь идёт об одном предмете из группы, но без указания на что-то конкретное или уже известное.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предмет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a пишется перед словами, которые начинаются с согласного звука: a cat, a book, a pen. Важно смотреть не на букву, а на произношение слова.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Согласный звук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школы часто встречаются выражения a ruler, a desk, a bag. Такие примеры легко запомнить, потому что они описывают обычные предметы в классе.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также нужен в простых описаниях людей и профессий: a student, a friend, a teacher. Он показывает, что человек относится к одной группе, а не выделяется как единственный.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роли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an: перед гласным звуком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an ставится перед словами, которые начинаются с гласного звука: an apple, an elephant, an umbrella. Для выбора артикля главное — первый звук, а не первая буква.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звучания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 самых нужных правил на уроках английского: оно помогает правильно читать, писать и быстрее проверять свои ответы в упражнениях.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для 6 класса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ошибиться, если ориентируется только на написание слова. Чтобы не путаться, полезно сначала произнести слово вслух и определить его начальный звук.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ловушка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пишется a university и a user: в начале слышится согласный звук. Но an hour и an honest man пишутся с an, потому что слово начинается с гласного звука.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буква, а звук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или an: сравнение по началу слова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начало слова, чтобы выбрать нужный артикль.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артикля зависит от произношения первого звука, а не от написания слова.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грамматики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 the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нужен, если собеседники уже понимают, о каком предмете идёт речь. Например, the book on the desk означает конкретную книгу, а не любую книгу.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известный предмет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показывает не просто предмет, а именно тот, который уже выделен контекстом. Благодаря этому предложение становится точнее и звучит понятнее для собеседника.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Конкретность в речи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ставится, если предмет становится понятным из ситуации или из дополнительных слов: the house near the school. Уточнение помогает точно определить нужный объект.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в ситуации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употребляется перед тем, что существует в единственном числе и не имеет пары в обычном смысле: the Sun, the Moon, the Earth. Здесь предмет не нужно выделять среди похожих.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объект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и конкретный, знакомый предмет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лежат несколько книг, но учитель просит взять the book with a blue cover. Сразу ясно, что нужна не любая книга, а именно та, которую уже выделили. Артикль the помогает найти нужный предмет среди похожих.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книга среди многих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 нашем классе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много окон, но ученики смотрят на the window near the board. Здесь the показывает, что речь идёт о конкретном окне, известном по месту и ситуации. Без артикля смысл был бы слишком общим.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играют с несколькими мячами, но один из них называют the ball we lost yesterday. Артикль the делает предмет узнаваемым и связывает его с прошлым событием, а не просто с любым мячом.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на площадке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артикль перед существительным
</a:t>
            </a:r>
            <a:endParaRPr lang="en-US" sz="283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артикля по числу, звуку и степени конкретности.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артикль не ставится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стоит во множественном числе и говорится об общем понятии, артикль часто не нужен: books are interesting, dogs are friendly. Здесь речь не об одном предмете.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названий стран тоже употребляется без артикля: France, Italy, Canada, Brazil. Школьникам полезно запоминать такие слова как целые устойчивые названия.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названия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именами людей и названиями многих городов артикль обычно не ставится: Anna, London, Paris. Это помогает сразу понять, что название обозначает конкретный объект или человека.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собственные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неисчисляемыми существительными в общем смысле артикль часто отсутствует: milk, water, bread. Эти слова называют вещество или понятие, а не отдельный предмет.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слова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варианта употребления: a, an, the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три основных значения артиклей: общий предмет, форма перед гласным звуком и конкретный объект.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артикль, сначала определяют звук, затем — конкретность предмета; так правило становится простым и понятным.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по теме артиклей в школьной грамматике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6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69593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 профессиями и ролями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 to be часто ставят a или an, когда говорят о профессии. Артикль показывает, что человек относится к одной роли из многих: She is a doctor.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в единственном числе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не о конкретной должности, а о принадлежности к категории, нужен неопределённый артикль. В таких предложениях обычно используется единственное число существительного, без множественного варианта.
</a:t>
            </a:r>
            <a:endParaRPr lang="en-US" sz="1016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 же оформляются предложения о привычной роли человека в семье или обществе. Например: He is an engineer. My father is a driver. Смысл остаётся общим, без указания на конкретный случай.
</a:t>
            </a:r>
            <a:endParaRPr lang="en-US" sz="1085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или занятие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 географическими названиями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названиями рек, морей и океанов обычно употребляется the, потому что речь идёт об уникальном географическом объекте: the Volga, the Black Sea, the Pacific Ocean.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моря, океаны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также ставится перед названиями горных цепей, каналов и групп островов. Такие названия воспринимаются как единые комплексы, поэтому пишут the Alps и the Nile Delta.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цепи и группы островов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городов и большинства стран обычно употребляются без артикля: Moscow, Paris, Italy, Brazil. Здесь имя собственное уже точно указывает на конкретное место.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большинство стран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горы и острова чаще пишутся без the: Everest, Malta. Для запоминания важно смотреть не только на слово, но и на тип географического объекта.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вершины и острова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названия: правила и примеры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артикль зависит от типа географического объекта. Одни названия требуют the, другие обычно пишутся без артикля.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употребления артиклей с географическими названиями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определяется не именем, а видом объекта: реки и моря требуют the, а города, страны и отдельные горы обычно пишутся без него.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выбирать артикль по написанию, а не по произношению. Поэтому the apple и a hour неверны: в первом случае нужен an, во втором тоже an.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вместо звука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пропускают the в словах Sun и Moon. Здесь артикль обязателен, потому что речь идёт об объектах, которые существуют в единственном экземпляре.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объекты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о профессиях артикль часто забывают: She is doctor. Для школьников это особенно важно, потому что после to be обычно нужен a или an.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в профессиях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поставить the перед именем собственного: the Paris. В большинстве случаев так писать не нужно, потому что название города уже само по себе конкретно и понятно.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артикль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в употреблении артиклей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официальную статистику, а сравнительную частоту типичных школьных ошибок. Она помогает увидеть, на какие правила стоит обратить внимание в первую очередь.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трудность связана с выбором a/an по звуку. Остальные ошибки встречаются реже, но тоже требуют регулярной тренировки.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типичных ошибок по теме артиклей для школьной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значения артиклей помогают отличить общий, конкретный и нулевой случай.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значения — общий предмет, конкретный предмет и отсутствие артикля — помогают точно понять, о ком или о чём идёт речь в предложении.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грамматического материала по теме артиклей
</a:t>
            </a:r>
            <a:endParaRPr lang="en-US" sz="10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школьной жизни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45600" y="1600552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ruler, an exercise и a notebook помогают назвать один предмет из многих. Такие слова часто встречаются в заданиях, поэтому их удобно запоминать на привычных школьных примерах.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предметы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5600" y="4562027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ученики называют предметы в классе, они тренируют сразу несколько правил: выбор a, an, the и случаи без артикля. Поэтому школьная лексика особенно полезна для повторения.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5600" y="4276350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 уроке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45600" y="3821658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теме артикли встречаются постоянно: open the book, write an exercise, go to the board. Эти выражения помогают говорить естественно и понятно.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5600" y="353598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действия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5600" y="3081289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teacher может означать знакомого учителя в определённом классе, а a student — любого ученика из группы. Разница между general и specific очень хорошо видна в школе.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545600" y="2795613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 ученики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45600" y="2340921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classroom, the board и the lesson показывают конкретную ситуацию: говорящий и слушающий понимают, о каком классе, доске или уроке идёт речь.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545600" y="205524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выбором артикля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артикля по числу, звуку и смыслу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для запоминания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ставится перед существительными, которые начинаются с согласного звука. Это самый простой способ обозначить один предмет без уточнения, какой именно.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согласным звуком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часто не ставится с именами собственными, множественным числом и общими понятиями без уточнения. Это правило помогает не перегружать предложение лишними словами.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артикль не нужен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нужен, когда предмет уже известен собеседнику, описан в тексте или является единственным в своём роде. Он делает речь точнее и конкретнее.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конкретного предмета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an пишется перед словами, начинающимися с гласного звука. Важно слушать произношение, а не смотреть только на букву, потому что именно звук определяет выбор.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гласным звуком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артикль, достаточно проверить звук в начале слова, число существительного и то, известен ли предмет собеседнику. Эти три шага помогают уверенно выполнять большинство заданий.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без лишних сомнений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2026-05-30T14:47:09Z</dcterms:created>
  <dcterms:modified xsi:type="dcterms:W3CDTF">2026-05-30T14:47:09Z</dcterms:modified>
</cp:coreProperties>
</file>