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97000" y="1342873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отношения в бессоюзном сложном предложении
</a:t>
            </a:r>
            <a:endParaRPr lang="en-US" sz="3234" dirty="0"/>
          </a:p>
        </p:txBody>
      </p:sp>
      <p:sp>
        <p:nvSpPr>
          <p:cNvPr id="4" name="Text 1"/>
          <p:cNvSpPr txBox="1"/>
          <p:nvPr/>
        </p:nvSpPr>
        <p:spPr>
          <a:xfrm>
            <a:off x="1479600" y="2569373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смысл связывает части без союзов и знаков?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773250" y="3519921"/>
            <a:ext cx="35976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бессоюзные сложные предложения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часто встречаются в учебных текстах, литературе и речи. Понимание связи между частями помогает точнее читать, писать без ошибок и уверенно выполнять задания по синтаксису и пунктуации в 9 классе.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БСП с равноправными частями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62088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основы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2075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части есть собственная грамматическая основа, поэтому предложение состоит из самостоятельных по строению, но связанных по смыслу частей.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259113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связь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259100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могут перечислять факты, пояснять друг друга, передавать причину, следствие, последовательность или противопоставление.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559857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9844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Границу между частями показывают запятая, точка с запятой, двоеточие или тире — выбор зависит от смысла и интонации.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860601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Равное значение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860588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одна часть не главная и не придаточная: обе одинаково важны для понимания общей мысли предложения.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2161345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союзов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2161331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частями нет союзов и союзных слов, а связь устанавливается через интонацию, порядок частей и смысловое содержание.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7320" y="1175216"/>
            <a:ext cx="4465259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смысловые отношения и знаки препинания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связь частей и выберите подходящий знак препинания по смыслу.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знак может передавать разные отношения, поэтому решающим остаётся смысл связи между частями.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«Смысловые отношения в БСП с равноправными частями»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Равноправие частей в бессоюзном сложном предложении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части одинаково важны для общей мысли: каждая сообщает отдельный факт, а вместе они создают целостное сообщение.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роль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части стоят рядом без союза, их связь определяется не только знаками препинания, но и содержанием высказывания.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формы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часто можно поменять местами без потери основного смысла, хотя интонация и смысловой акцент при этом немного меняются.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Возможна перестановка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запоминания удобно представить два одинаковых блока, соединённых линией: так видно, что обе части находятся на одном уровне.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схема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отношения встречаются чаще в учебных примерах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особенно полезно тренироваться на коротких предложениях с простой связью между частями.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перечисление и последовательность: их легче распознать, а значит, они удобны для первичного анализа.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учебной подборки к теме «БСП с равноправными частями»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86086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23561" y="1440290"/>
            <a:ext cx="440100" cy="440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 и одновременность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593061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1593061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называют несколько фактов, признаков или событий, которые стоят рядом по смыслу и не объясняют друг друга. Такая связь делает высказывание кратким и точным.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30536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Одновременность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730536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части сообщают о действиях, которые происходят в один и тот же момент или в близкий промежуток времени. Смысл строится на совместности, а не на причинах.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5795" y="1345959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событие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695795" y="1769284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происходит начальное действие или возникает ситуация, которая подготавливает дальнейшее развитие событий.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48770" y="2741884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Следующее событие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048770" y="3165209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результат или новое действие; между частями ощущается быстрая смена событий и движение вперёд.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смысловую связь между частями БСП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бессоюзного сложного предложения с равноправными частями
</a:t>
            </a:r>
            <a:endParaRPr lang="en-US" sz="172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Пояснение: вторая часть раскрывает первую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обычно выражает общее утверждение, а вторая уточняет его содержание, делая мысль понятнее и конкретнее.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сообщение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такому смыслу часто можно мысленно подставить выражения «а именно» или «то есть» — они помогают увидеть пояснение.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«Я понял одно: торопиться нельзя» и «На столе лежала записка: урок отменили» вторая часть раскрывает первую.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связи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пояснения чаще всего используется двоеточие: оно показывает заметную паузу и подсказывает, что дальше идёт расшифровка сказанного.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и пауза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особенно важны: одна называет событие, другая объясняет его результат или причину.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предложения помогают увидеть, что одно событие объясняет другое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 теме «Смысловые отношения в БСП с равноправными частями»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препинания связаны с разными отношениями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смысловая связь между частями, тем легче выбрать знак препинания без лишних сомнений.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чаще встречаются перечисление и последовательность; именно они быстрее всего распознаются по смыслу.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 материалов темы; данные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в равноправных частях
</a:t>
            </a:r>
            <a:endParaRPr lang="en-US" sz="2751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смысла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строится на резком различии между частями: первая задаёт один смысл, а вторая неожиданно его меняет. Такой приём делает высказывание выразительным и заметным.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контраста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«Хотел помочь — никто не заметил» и «В комнате было светло, за окном уже темнело». В обоих случаях смысл держится на противопоставлении двух картин.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поворот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части часто появляется итог, который не совпадает с ожиданием после первой. Именно поэтому читатель или слушатель воспринимает предложение как особенно напряжённое.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пауза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частями обычно слышится более заметная остановка, чем при перечислении. Эта пауза помогает уловить границу и почувствовать, что мысль развивается через столкновение.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938812"/>
            <a:ext cx="4814700" cy="23436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 смысловые отношения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признаки связи и проверьте, можно ли заменить её подсказкой по смыслу.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связь можно заменить словами-подсказками, смысл отношения определяется точнее, а знак препинания выбирается увереннее.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 теме; примеры учебного характера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705" y="1298100"/>
            <a:ext cx="3934690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как подсказка смысла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634012" y="176374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перечислении интонация обычно ровная, а пауза между частями небольшая. Это помогает услышать, что предложения просто сообщают несколько фактов подряд.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34012" y="143630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4012" y="417639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читать БСП вслух, интонация подсказывает, где заканчивается одна мысль и начинается другая. Поэтому чтение помогает проверять пунктуацию, а не угадывать её.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34012" y="384895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Слышим смысл связи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34012" y="2970074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пояснении и противопоставлении пауза становится сильнее. Она подчёркивает, что вторая часть не продолжает первую, а раскрывает её или резко ей противостоит.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34012" y="2642625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заметная остановка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анализе БСП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66725" y="182631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убедиться, что в каждой части есть своя грамматическая основа. Если основа только одна, перед нами не БСП, а другое предложение.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166725" y="1561088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найдена вторая основа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9700" y="439186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 — ещё раз прочитать обе части вместе. Если знак не помогает передать смысл и интонацию, его нужно пересмотреть.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39700" y="4126637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сверяют с содержанием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1166725" y="3536680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смешивают пояснение с перечислением, а следствие — с противопоставлением. Чтобы не ошибиться, полезно проверить, можно ли вставить подходящую смысловую подсказку.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1166725" y="3271454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близкие отношения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539700" y="2681497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ставить знак препинания, ориентируясь лишь на внешний вид предложения. Сначала надо понять, как части связаны по смыслу и что сообщает каждая из них.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39700" y="2416271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только на форму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БСП и сложносочинённое предложение: в чём различие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конструкции могут выражать похожие отношения, но способ связи частей у них разный.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 — наличие или отсутствие союза: именно оно определяет и чтение, и пунктуацию.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признаки БСП и ССП, изложенные в материалах темы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БСП в разных стилях речи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обычном разговоре БСП делает фразу короче и живее. Так легче передать быструю реакцию, смену мысли или короткий ответ без лишних слов.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литературе такие предложения помогают показать движение, напряжение и резкую смену событий. Читатель ощущает темп происходящего и эмоциональную насыщенность сцены.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и научно-популярных текстах БСП удобно для кратких выводов и чётких формулировок. Оно помогает сразу показать связь между фактами и результатом.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стиль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«Факт установлен: гипотеза не подтвердилась» показывает, как БСП передаёт итог наблюдения без длинного объяснения и лишних повторов.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вывод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постановки знака препинания в БСП
</a:t>
            </a:r>
            <a:endParaRPr lang="en-US" sz="2602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анализа смысла и выбора знака препинания
</a:t>
            </a:r>
            <a:endParaRPr lang="en-US" sz="17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БСП: смысл виден даже без союзов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бессоюзном сложном предложении смысл держится на логике, интонации и знаках препинания. Если найти две основы и понять связь, можно точно прочитать и правильно оформить мысль.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2026-05-29T07:13:37Z</dcterms:created>
  <dcterms:modified xsi:type="dcterms:W3CDTF">2026-05-29T07:13:37Z</dcterms:modified>
</cp:coreProperties>
</file>