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знакомые слова, поём и говорим по-немецки с радостью.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Поиграем и споём на уроке немецкого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Повторение, которое помогает говорить увереннее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уже знакомы, детям легче их узнать, произнести и использовать в ответе. Короткие задания, ритм, движение и игра делают повторение понятным, живым и совсем не страшным.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80520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знакомо ученикам к этому уроку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прощания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уже умеют здороваться и прощаться по-немецки, поэтому легко включаются в урок. Эти короткие формулы помогают начать разговор спокойно и без лишнего напряжения.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десяти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 для игр, заданий и коротких ответов. Ребята быстро узнают знакомый счёт и могут назвать количество предметов, шагов или ходов в упражнении.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описывать игрушки, картинки и предметы на партах. Во 2 классе удобно повторять их через наглядные примеры, чтобы слово сразу связывалось с изображением.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названия игрушек делают задания понятнее и веселее. Дети легко вспоминают их по картинке, а затем используют в короткой фразе или ответе на вопрос.
</a:t>
            </a:r>
            <a:endParaRPr lang="en-US" sz="119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Wie heißt du?, Ich heiße..., Ich mag... и Kannst du...? уже служат опорой для общения. Они помогают отвечать коротко, точно и без долгих раздумий.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уроке может быть настольной, подвижной или с мячом. Слова Spiel, spielen, Ball, laufen и springen легко соединяются с действием, поэтому детям проще говорить по-немецки без стеснения.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берут кубики, карточки или мяч, язык сразу становится частью игры. В такой ситуации даже короткое слово звучит увереннее, а повторение проходит с интересом и улыбкой.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 классе и дома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назвать количество игрушек, шагов и ходов в игре. Они нужны в коротких заданиях, где важно быстро посчитать и не потерять внимание.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цвета и предметы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делают описание предметов точнее и нагляднее. Ребёнок может сказать roter Ball, blaues Auto или grüner Drachen и сразу увидеть, как слово работает в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удобно повторять вместе с картинкой или предметом на парте. Во 2 классе короткая модель цвет + существительное запоминается особенно легко и без перегрузки.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12" y="3000196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170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256" y="517071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движения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и сесть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Steht auf! и Setzt euch! быстро собирают внимание класса. Дети слышат слово и тут же показывают его движением, поэтому смысл запоминается почти мгновенно.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ритме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Klatscht! помогает включить весь класс в общий ритм. Хлопки делают урок живым, а короткое немецкое слово легко связывается с действием и звуком.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и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Springt! особенно нравится младшим школьникам, потому что движение сразу видно. Когда дети прыгают по команде, они не только двигаются, но и лучше запоминают фразу.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Повернуться и показать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Dreht euch um! добавляет в урок немного неожиданности и весёлого движения. Она тренирует внимание, а также помогает услышать короткую форму приказа в понятной ситуации.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команды полезны не только для движения, но и для концентрации. Ребёнок слышит немецкое слово, быстро реагирует и учится понимать речь без перевода.
</a:t>
            </a:r>
            <a:endParaRPr lang="en-US" sz="11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запомнить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ложится на мелодию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знакомые слова звучат под ритм, они запоминаются почти сами собой. Повторяющаяся строка помогает ученикам подхватить песню с первой попытки. К тому же можно улыбаться, хлопать и не бояться ошибиться.
</a:t>
            </a:r>
            <a:endParaRPr lang="en-US" sz="115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речь увереннее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мелодия помогает удержать внимание и не потерять слова. Если строка повторяется несколько раз, ребёнок быстрее узнаёт знакомое звучание и начинает произносить его смелее. Даже тихие ученики включаются без лишнего волнения.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и показываем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песни дети не только поют, но и показывают карточки со словами. Так счёт, движение и любимые занятия становятся видимыми, а произношение слышится чётче. Урок сразу напоминает маленький концерт.
</a:t>
            </a:r>
            <a:endParaRPr lang="en-US" sz="11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повторение на уроке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приветствия и карточек перейти к песне, диалогу и общему повторению.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ученики тренируют короткий разговор: Wie heißt du? — Ich heiße... Такие реплики легко произносить, потому что ответ уже знаком и не требует длинного построения.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речь и мини-диалоги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alt bist du? помогает повторить число и быстро назвать возраст. Ребёнок отвечает кратко, а устойчивый образец речи поддерживает уверенность в ответе.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Magst du...? и Kannst du springen? дают выбор и действие в одном задании. Дети учатся отвечать Ja или Nein и сразу использовать простой глагол в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и выбор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или песня?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ребёнок выбирает, что ему больше нравится: играть или петь. Конструкции ich mag и ich spiele gern помогают ответить просто и честно. В руках — две карточки, а на лице — улыбка: выбирать приятно, даже если хочется всё сразу.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 длинных объяснений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удобно выбирать между двумя понятными вариантами: спокойно сидеть или двигаться, слушать или петь. Короткая модель ответа снимает напряжение и помогает говорить уверенно. Даже простой выбор превращается в маленький успех.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 двигаться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tanze gern и ich singe gern дают детям возможность сказать о своих любимых занятиях. Особенно хорошо они звучат рядом с движением, когда слово и жест совпадают. Тогда ответ получается живым, а не только выученным.
</a:t>
            </a:r>
            <a:endParaRPr lang="en-US" sz="10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памяти и внимания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быстрый показ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 или слово, а ученики быстро называют его по-немецки. Такой старт включает зрительную память и сразу настраивает класс на внимание.
</a:t>
            </a:r>
            <a:endParaRPr lang="en-US" sz="1268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слов и «эхо»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повторяют слова по цепочке или вслед за учителем, как эхо. Ритм помогает слышать звучание и не терять знакомые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соединяют слово и картинку, действие и команду, вопрос и ответ. Игра тренирует логику, слух и умение узнавать материал быстрее.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тематические наборы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повторения берут небольшие группы слов: игрушки, цвета, числа или команды. Их можно проговаривать много раз, не уставая и не скучая.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путают похожие слова и отвечают слишком быстро, не успев вспомнить нужную форму. Поэтому полезно сначала услышать образец, а потом повторить его спокойно.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 — маленькие слова-связки и порядок слов в вопросе. Если модель уже знакома, например Kannst du...?, ребёнку легче построить ответ без лишнего напряжения.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смешиваются ответы Ja и Nein, особенно в игре или при волнении. Короткие тренировки с понятными вопросами помогают выбрать правильный ответ и не торопиться.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глагола в короткой фразе. Повторение образцов Ich mag..., Es ist..., Ich kann... помогает говорить точнее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понять новое или знакомое слово без долгого перевода. Ребёнок видит предмет, быстро узнаёт его и легче вспоминает немецкое название.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говорить по-немецки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оживляет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картинке есть действие, эмоция и предмет, слово запоминается прочнее. Картинка как будто подсказывает: что это, что делают и как к этому относиться.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песне и короткой фразе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знакомая лексика превращается в речь, ритм и песню на уроке повторения.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тренируется на уроке повторения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узнавать знакомые слова на слух, различать похожее звучание и быстро реагировать на знакомую песню, вопрос или команду без долгих раздумий.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игры и повторяющиеся образцы речи помогают удерживать слова в памяти. Особенно хорошо запоминаются маленькие группы, связанные одной темой и одним действием.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слова и фразы вслух, дети отрабатывают чёткое звучание. Это важно для простых ответов, коротких диалогов и совместного пения на уроке.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и фразы легче читать, если они уже встречались в игре, песне и диалоге. Тогда буквы не пугают, а подсказывают уже известное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в ритме, его легче удержать в памяти. Повторение под счёт, хлопки или шаги помогает детям быстрее узнавать знакомые немецкие слова.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соединяет слово с действием: хлопнуть, прыгнуть, повернуться, спеть. Благодаря этому команды и строки песни становятся понятнее, а урок — живым и дружелюбным.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движение делают слова заметнее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о действии, игре и умении отвечать коротко. Они удобно повторяются группами и легко соединяются с числами, цветами и знакомыми предметами.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уроков 22–23 по теме повторения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образуют ядро повторения и помогают быстро собирать знакомые темы в игре, песне и диалоге.
</a:t>
            </a:r>
            <a:endParaRPr lang="en-US" sz="12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правильно названный предмет, слово или жест показывает, что ученик узнаёт материал и умеет использовать его в знакомой ситуации без подсказки.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успехи в повторении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ответ, уверенное «да» или «нет», участие в хоре и в паре — это уже хороший результат для второклассника и важный шаг вперёд.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ценится не только точность, но и смелость попробовать. Именно такие маленькие успехи постепенно превращают знакомые слова в уверенную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без лишнего волнения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проверка идёт от узнавания образа к слову, фразе и песенной строке, не выводя ученика из игрового настроя.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22–23 соединили игру, движение, речь и песню в одном понятном повторении. Ученики узнали знакомые слова быстрее, говорили смелее и почувствовали, что немецкий им по силам.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Повторение, которое работает на уверенность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2026-05-25T00:13:38Z</dcterms:created>
  <dcterms:modified xsi:type="dcterms:W3CDTF">2026-05-25T00:13:38Z</dcterms:modified>
</cp:coreProperties>
</file>