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Евразии: от Арктики до экватора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включает почти все климатические пояса: от ледяной Арктики до тёплого экватора.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климат Евразии самый разнообразный среди материков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простирается от Северного Ледовитого океана до жарких широт Азии. Атлантика, Тихий океан и муссоны приносят разную погоду, а горы усиливают различия. Внутри материка из‑за удалённости от океанов климат становится контрастнее.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климатообразующие факторы Евразии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широта задаёт «фон» температуры: на севере тепла меньше, на юге — больше. Поэтому климат меняется по направлению к экватору, а сезонность тоже становится разной.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течения меняют температуру прибрежных зон, а рельеф влияет на ветры и облачность. В горах возникает высотная поясность: с подъёмом становится холоднее, меняется растительность и погода.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океанов делает воздух мягче и влажнее, а удалённость усиливает континентальность: летом жарче, зимой холоднее, осадков часто меньше. Побережья заметно отличаются от внутренних районов.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Температурный контраст между западом, центром и югом Евразии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температур сильнее всего заметна в глубине материка: там климат континентальнее, а океанские влияния слабее.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показывает: морские зоны (Запад) имеют меньший размах температур, а внутренние районы — больший. На юге заметен тёплый сезонный фон.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средние значения для иллюстрации сезонного контраста (без привязки к конкретным годам).
</a:t>
            </a:r>
            <a:endParaRPr lang="en-US" sz="134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Европа: влияние Атлантики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2139100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Великобритании, Франции, Норвегии и соседних стран характерны мягкая зима и относительно тёплое лето. Осадки распределяются в течение года довольно равномерно.
</a:t>
            </a:r>
            <a:endParaRPr lang="en-US" sz="1173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06000" y="1755925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зимы и ровное тепло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06000" y="3586825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Атлантические воздушные массы несут влагу, а Северо-Атлантическое течение делает побережья заметно теплее. Поэтому сильные морозы и резкие скачки температуры здесь случаются реже, чем в глубине материка.
</a:t>
            </a:r>
            <a:endParaRPr lang="en-US" sz="1036" dirty="0"/>
          </a:p>
        </p:txBody>
      </p:sp>
      <p:sp>
        <p:nvSpPr>
          <p:cNvPr id="11" name="Text 5"/>
          <p:cNvSpPr txBox="1"/>
          <p:nvPr/>
        </p:nvSpPr>
        <p:spPr>
          <a:xfrm>
            <a:off x="4806000" y="3203650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и течение сглаживают перепады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364" y="1215700"/>
            <a:ext cx="4453171" cy="2701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климата Евразии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сравниваются типы климата по температуре, увлажнённости и характерным регионам.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принцип на материке: чем дальше от океана и суше воздух, тем меньше осадков и сильнее сезонный контраст.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курса: качественные характеристики (без точных чисел по конкретным станциям).
</a:t>
            </a:r>
            <a:endParaRPr lang="en-US" sz="134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образуется муссонный климат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и зимой меняется направление ветра из‑за различий в нагреве суши и океана.
</a:t>
            </a:r>
            <a:endParaRPr lang="en-US" sz="164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Евразии: арктический и субарктический климат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арктическом поясе зима длится большую часть года, а даже в тёплый сезон температуры часто остаются ниже 0 °C. Сильные морозы и ветер здесь — обычное явление.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севера Сибири характерны многолетняя мерзлота и тундра. Холодная почва и короткий вегетационный период сильно ограничивают рост деревьев и развитие сельского хозяйства.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субарктическом поясе лето короткое и прохладное, а зима длинная и морозная. Из‑за холодов влага хуже испаряется, поэтому осадков обычно немного.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Азия: сухой и резко континентальный климат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Казахстан, Монголия, внутренние районы Китая и Средней Азии удалены от океанов, поэтому влажного воздуха приходит мало. Отсюда засушливость и нередко малое количество осадков.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здесь может быть очень жарко, а зимой — сильно холодно, что создаёт большую годовую амплитуду температур. Степи, полупустыни и пустыни поддерживаются ещё и тем, что горы частично задерживают влажные массы.
</a:t>
            </a:r>
            <a:endParaRPr lang="en-US" sz="127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в разных районах Евразии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Увлажнение снижается по мере удаления от океанов и из‑за «экрана» гор, который мешает влажному воздуху добраться до внутренних областей.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 показывают связь осадков с морскими источниками влаги: при океанском влиянии осадков больше, во внутренних и пустынных регионах — меньше.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значения для наглядного сравнения (индекс увлажнения, 1–10), так как точные данные по всем станциям не приведены в исходном материале.
</a:t>
            </a:r>
            <a:endParaRPr lang="en-US" sz="10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Индия, Бангладеш, Шри-Ланка и Индокитай лежат в жарких широтах: тепло держится почти круглый год. Летом муссон приносит влажный воздух и обильные дожди, а зимой их сменяет более сухой период.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 мм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величина показывает, насколько летний муссон может резко увеличивать годовую сумму осадков.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справочники и учебные атласы по Южной Азии (обобщённые оценки; приводится диапазон «более 2000 мм» для муссонных районов).
</a:t>
            </a:r>
            <a:endParaRPr lang="en-US" sz="74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как климатические границы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Гималаи, Кавказ, Альпы, Тянь-Шань и другие горные системы меняют путь ветров и разделяют районы по влажности и температуре. Влажный воздух, упираясь в горы, поднимается вверх и охлаждается, поэтому на наветренных склонах осадков больше.
</a:t>
            </a:r>
            <a:endParaRPr lang="en-US" sz="1191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подветренной стороне воздух опускается и становится суше — отсюда «тень осадков». Кроме того, при подъёме в среднем температура понижается примерно на 6 °C на каждый 1 км, поэтому в горах климат холоднее, чем на равнинах.
</a:t>
            </a:r>
            <a:endParaRPr lang="en-US" sz="121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66270"/>
            <a:ext cx="4791900" cy="2487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Высотная поясность в горах Евразии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увеличением высоты меняются температура, условия увлажнения и растительность: лесные сообщества сменяются лугами, а в зоне снегов и ледников остаются лишь самые устойчивые формы жизни.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закономерность: с высотой становится холоднее, а растительность последовательно «поднимается» от лесов к лугам и почти исчезает в криозоне.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географии: темы о высотной поясности в горных районах Евразии.
</a:t>
            </a:r>
            <a:endParaRPr lang="en-US" sz="134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 Евразии по площади
</a:t>
            </a:r>
            <a:endParaRPr lang="en-US" sz="3081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площади приходятся на пояса Северного полушария. Поэтому умеренный и субарктический пояса занимают значительную часть материка.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 условным оценкам видно: к югу и ближе к океанам пояса встречаются «кусками», а не сплошными широтными полосами. Это усиливает контрасты климата.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учебных атласов о распространении климатических поясов в Евразии; точные проценты зависят от методики картографирования (условные значения для наглядности).
</a:t>
            </a:r>
            <a:endParaRPr lang="en-US" sz="89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климат влияет на жизнь людей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 влажность определяют, какие культуры реально вырастить и когда сеять. В мягких и более влажных районах легче получать урожай, поэтому земледелие и садоводство часто развиты.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735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влияет и на быт: где зимы мягче, дома строят иначе, чем в холодных регионах. Там, где лето короткое или много осадков, людям приходится планировать хозяйство по сезону.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947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условиях мерзлоты, пустынь и высокогорий людей меньше: выше затраты на отопление, транспорт и обеспечение водой. Поэтому население и хозяйство чаще концентрируются в более «удобных» долинах и оазисах.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тепло и влага задают природные зоны Евразии
</a:t>
            </a:r>
            <a:endParaRPr lang="en-US" sz="2563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связь климатических условий (тепло, осадки, холод) с распределением природных зон.
</a:t>
            </a:r>
            <a:endParaRPr lang="en-US" sz="158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5374"/>
            <a:ext cx="4145700" cy="165180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8300" y="965374"/>
            <a:ext cx="4145700" cy="165180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рекорды Евразии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6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морозы держатся дольше года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Евразии встречаются крайне холодные условия, характерные для Восточной Сибири и соседних районов. Зимний сезон здесь тянется очень долго, а короткое лето не успевает «согреть» почву полностью. Визуально это выражается в ледяных пейзажах и замёрзших ландшафтах.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7749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 и сухость на юге материка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Южнее, в Аравии и Иране, климат может быть очень жарким и при этом сравнительно сухим. Ландшафты быстро меняются от влажных территорий к засушливым, а летняя жара усиливает испарение. Такое сопоставление особенно наглядно показывает контрастность климата Евразии.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климат меняется с запада на восток
</a:t>
            </a:r>
            <a:endParaRPr lang="en-US" sz="3013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продвижения к центру материка ослабевает «морское влияние», поэтому климат становится суше и более континентальным.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 ключевую закономерность: Атлантика смягчает запад, центр суше из‑за удалённости, а восток усиливает сезонность осадков благодаря муссонам и барьерам.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факторов климата по школьным атласам и учебникам географии (показатели на диаграмме — условная шкала для наглядности).
</a:t>
            </a:r>
            <a:endParaRPr lang="en-US" sz="107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изменения климата в Евразии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регионах Евразии фиксируют потепление. Оно особенно заметно на севере, где быстрее меняются ледовые условия и атмосфера, из-за чего меняются и сезоны погоды, и повседневная жизнь.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Сокращаются площади ледников и меняется режим осадков: в одних районах чаще наблюдаются периоды засухи, а в других — усиление ливней. Это ведёт к росту рисков для сельского хозяйства и инфраструктуры.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ряде стран и регионов чаще происходят экстремальные явления: ливни, наводнения и засушливые периоды. Географические особенности Евразии делают такие эффекты неодинаковыми от запада к востоку и от севера к югу.
</a:t>
            </a:r>
            <a:endParaRPr lang="en-US" sz="1228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Арктике уменьшается площадь морского льда. Поскольку лёд отражает солнечные лучи, его сокращение влияет на тепловой баланс и может ускорять дальнейшие изменения природной среды.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— материк климатических контрастов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Евразии формируют широта, океаны, воздушные массы, течения и рельеф. Поэтому рядом существуют арктические пустыни, тундра, тайга, степи, пустыни, влажные леса и муссонные области, а условия быстро меняются по направлениям север—юг и запад—восток.
</a:t>
            </a:r>
            <a:endParaRPr lang="en-US" sz="142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2026-05-11T21:02:13Z</dcterms:created>
  <dcterms:modified xsi:type="dcterms:W3CDTF">2026-05-11T21:02:13Z</dcterms:modified>
</cp:coreProperties>
</file>