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 B: Before the party — тема урока английского языка в 5 классе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 фразы для подготовки к празднику: приглашения, планы, просьбы.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 английский через тему праздника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вечеринке — знакомая и полезная ситуация. На ней удобно тренировать простые слова, короткие вопросы о времени и месте, а также ответы на приглашение в реальном общении.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9575" y="1512284"/>
            <a:ext cx="617700" cy="6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6489" y="2126375"/>
            <a:ext cx="715800" cy="572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02151" y="1431983"/>
            <a:ext cx="715800" cy="572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97008" y="2308192"/>
            <a:ext cx="540488" cy="617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722764" y="1387020"/>
            <a:ext cx="617700" cy="617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темы Before the party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257250" y="270477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Приглашения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invitation и invite помогают говорить о приглашении на праздник. Ученики учатся называть, кому и когда отправляют приглашение, и понимать короткие фразы в сообщениях и диалогах.
</a:t>
            </a:r>
            <a:endParaRPr lang="en-US" sz="907" dirty="0"/>
          </a:p>
        </p:txBody>
      </p:sp>
      <p:sp>
        <p:nvSpPr>
          <p:cNvPr id="17" name="Text 3"/>
          <p:cNvSpPr txBox="1"/>
          <p:nvPr/>
        </p:nvSpPr>
        <p:spPr>
          <a:xfrm>
            <a:off x="1983225" y="3408225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 празднике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guest, friend, host показывает, кто участвует в событии. Эти слова нужны, чтобы описывать гостей, отвечать на вопросы и понимать, кто приглашён и кто встречает гостей.
</a:t>
            </a:r>
            <a:endParaRPr lang="en-US" sz="907" dirty="0"/>
          </a:p>
        </p:txBody>
      </p:sp>
      <p:sp>
        <p:nvSpPr>
          <p:cNvPr id="18" name="Text 4"/>
          <p:cNvSpPr txBox="1"/>
          <p:nvPr/>
        </p:nvSpPr>
        <p:spPr>
          <a:xfrm>
            <a:off x="3728850" y="2579501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и украшение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to decorate, to prepare, to help, to choose описывают действия перед праздником. Они часто встречаются в заданиях, где нужно рассказать, кто что делает и как идёт подготовка.
</a:t>
            </a:r>
            <a:endParaRPr lang="en-US" sz="907" dirty="0"/>
          </a:p>
        </p:txBody>
      </p:sp>
      <p:sp>
        <p:nvSpPr>
          <p:cNvPr id="19" name="Text 5"/>
          <p:cNvSpPr txBox="1"/>
          <p:nvPr/>
        </p:nvSpPr>
        <p:spPr>
          <a:xfrm>
            <a:off x="5436050" y="3617450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угощения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cake, snacks, drinks, candles связаны с праздничным столом. Для 5 класса важно узнавать эти предметы на картинке и использовать их в простых предложениях о вечеринке.
</a:t>
            </a:r>
            <a:endParaRPr lang="en-US" sz="907" dirty="0"/>
          </a:p>
        </p:txBody>
      </p:sp>
      <p:sp>
        <p:nvSpPr>
          <p:cNvPr id="20" name="Text 6"/>
          <p:cNvSpPr txBox="1"/>
          <p:nvPr/>
        </p:nvSpPr>
        <p:spPr>
          <a:xfrm>
            <a:off x="7200425" y="261532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праздника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music, games, balloons, decorations помогают описать настроение праздника. Они делают речь более живой и позволяют составлять короткие рассказы о том, что нужно для весёлой встречи.
</a:t>
            </a:r>
            <a:endParaRPr lang="en-US" sz="90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выражения для подготовки к празднику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слова темы и их употребление в коротких фразах.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темы чаще всего связаны с людьми, угощением и оформлением места.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темы Before the party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 на вечеринку: что в нём есть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053872" y="1481548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и время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приглашении обычно указывают день и час встречи. Это помогает гостям понять, когда прийти, и быстро ответить на сообщение без лишних вопросов.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5053872" y="2346329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праздника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 или название места делают приглашение понятным. В учебных примерах это может быть дом, школа или другое знакомое место, которое легко назвать по-английски.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5053872" y="3211111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приглашён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часто есть обращение к гостю или группе гостей. Такая деталь делает приглашение личным и помогает потренировать формы вежливого общения.
</a:t>
            </a:r>
            <a:endParaRPr lang="en-US" sz="1023" dirty="0"/>
          </a:p>
        </p:txBody>
      </p:sp>
      <p:sp>
        <p:nvSpPr>
          <p:cNvPr id="14" name="Text 5"/>
          <p:cNvSpPr txBox="1"/>
          <p:nvPr/>
        </p:nvSpPr>
        <p:spPr>
          <a:xfrm>
            <a:off x="5053872" y="4075894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фраза-приглашение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простые реплики вроде Come to my party! или You’re invited! Они легко запоминаются и подходят для чтения, письма и устной практики.
</a:t>
            </a:r>
            <a:endParaRPr lang="en-US" sz="10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нужно подготовить к празднику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эти элементы обычно обсуждают в коротких диалогах и заданиях по картинке.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внимания привлекают еда, украшения и игры; приглашения занимают меньшую, но обязательную часть.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Before the party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темы: can, let’s и be going to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4213" y="1278338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для возможности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can помогает сказать, что человек умеет или может помочь. В теме праздника это удобно для коротких ответов вроде I can help, когда нужно предложить участие в подготовке.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4213" y="2519564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Let’s для общего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let’s используется, когда говорящий предлагает сделать что-то вместе. Она особенно полезна перед праздником: Let’s buy some juice звучит просто, дружелюбно и понятно для одноклассников.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4213" y="3760789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 going to для планов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be going to показывает ближайший план или намерение. В теме урока его удобно использовать, когда говорят о подготовке: We are going to decorate the room.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разговор о подготовке к празднику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последовательность реплик в учебном диалоге по теме Before the party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и короткие реплики по теме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7552" y="1710300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праздник?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дате и времени помогают быстро начать разговор. Ученики учатся понимать реплики When is the party? и What time is it? и отвечать коротко и по делу.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58308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 проходит?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диалогах часто спрашивают место проведения праздника. Ответы вроде It is at home или It is at school помогают закрепить знакомую лексику и структуру предложения.
</a:t>
            </a:r>
            <a:endParaRPr lang="en-US" sz="1193" dirty="0"/>
          </a:p>
        </p:txBody>
      </p:sp>
      <p:sp>
        <p:nvSpPr>
          <p:cNvPr id="12" name="Text 4"/>
          <p:cNvSpPr txBox="1"/>
          <p:nvPr/>
        </p:nvSpPr>
        <p:spPr>
          <a:xfrm>
            <a:off x="4639064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 ли прийти с другом?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Can I bring a friend? учит вежливо уточнять детали. Такой вопрос полезен, когда нужно обсудить участие в событии и показать уважительное отношение к собеседнику.
</a:t>
            </a:r>
            <a:endParaRPr lang="en-US" sz="1178" dirty="0"/>
          </a:p>
        </p:txBody>
      </p:sp>
      <p:sp>
        <p:nvSpPr>
          <p:cNvPr id="13" name="Text 5"/>
          <p:cNvSpPr txBox="1"/>
          <p:nvPr/>
        </p:nvSpPr>
        <p:spPr>
          <a:xfrm>
            <a:off x="6819831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уровне особенно важны простые ответы: Yes, you can. It starts at 6 o’clock. It is on Friday. Короткие реплики делают разговор понятным и естественным.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50" y="1073232"/>
            <a:ext cx="7896500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учебного мини-диалога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короткие реплики выполняют разные функции в разговоре о празднике.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короткие конструкции помогают запомнить лексику и быстро строить собственные ответы.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мини-диалог по теме Before the party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Стол, который сразу создаёт настроение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праздничном столе легко заметить plates, cups и napkins: именно эти слова дети учат первыми. Рядом стоят cake и juice, а вокруг могут лежать balloons. Такая сцена помогает быстро связать английские слова с реальными предметами.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угощение становится частью общения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подготовки гости спрашивают, что будет на столе: sandwiches, fruit или drinks. Эти слова часто встречаются в коротких диалогах, поэтому их удобно запоминать через картинку с накрытым столом и улыбающимися детьми.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начинается с деталей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Бумажные hats, яркие balloons и аккуратно расставленные snacks делают комнату праздничной. Для 5 класса особенно полезно называть то, что видно глазами, потому что такие слова легко использовать в устной речи и небольших письменных заданиях.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 угощения для вечеринки
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Лексические группы в теме Before the party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объединяет не только предметы, но и роли, места и действия. Это помогает ученикам строить фразы о празднике более свободно.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широкие группы связаны с действиями, едой и украшениями: именно они чаще всего нужны в диалоге и в описании подготовки.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материалам темы Before the party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работы с коротким текстом о празднике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праздника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читают, кто готовит birthday party и кого приглашают. На этом этапе важно заметить слова before, friends и ready, чтобы понять начало истории.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комнаты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текст показывает, как ребята buy snacks and decorate the room. Здесь полезно искать действия, предметы и знакомые слова, которые помогают представить сцену.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начинается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описывается, что все together and happy, а праздник уже начинается. Ученики проверяют, что произошло after preparation, и находят финальные детали.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текста: факты, которые нужно найти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короткого текста важно быстро находить конкретные сведения: людей, место, покупки, украшения и время начала.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обычно спрятаны в конкретных словах и числах, поэтому внимание к деталям важнее, чем длинное чтение.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текст по теме Before the party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празднику: шаги на английском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лексике и моделям темы Before the party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Письменное задание по теме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2081880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приглашение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простой фразы, которая сразу сообщает о празднике. Подходят предложения вроде Come to my party или You’re invited, потому что они короткие, понятные и легко запоминаются.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38314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и 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 важно правильно записать день, число и время начала. Фразы It starts at 5 p.m. или See you on Saturday помогают потренировать числа, дни недели и точность формулировки.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06685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принести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заданиях просят добавить просьбу к гостю. Можно написать Please bring a friend or bring juice, чтобы показать умение использовать вежливую форму и лексику темы.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5070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отправкой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 закончить текст, стоит перечитать его и проверить заглавные буквы, орфографию и порядок слов. Короткое сообщение должно быть ясным, аккуратным и без лишних деталей.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в классе: приглашение и ответ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053872" y="1481548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приглашение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обычно начинается с простой и дружелюбной реплики: Would you like to come? Она подходит для разговора между одноклассниками и помогает научиться вежливо предлагать участие.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5053872" y="2346329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на приглашение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может прийти, он отвечает коротко и ясно: Yes, thank you. Такой ответ показывает согласие без длинного объяснения и звучит естественно в учебной ситуации.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5053872" y="3211111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отказ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прийти не получается, используют фразу Sorry, I can’t. Она учит отказу без грубости и помогает сохранить доброжелательный тон общения между детьми.
</a:t>
            </a:r>
            <a:endParaRPr lang="en-US" sz="1023" dirty="0"/>
          </a:p>
        </p:txBody>
      </p:sp>
      <p:sp>
        <p:nvSpPr>
          <p:cNvPr id="14" name="Text 5"/>
          <p:cNvSpPr txBox="1"/>
          <p:nvPr/>
        </p:nvSpPr>
        <p:spPr>
          <a:xfrm>
            <a:off x="5053872" y="4075894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на другой раз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Maybe another time завершает разговор спокойно и дружелюбно. Она показывает, что отказ не прекращает общение и что приглашение можно принять позже.
</a:t>
            </a:r>
            <a:endParaRPr lang="en-US" sz="10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теме Before the party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часто связаны не со словарём, а с построением простых предложений. Поэтому полезно читать фразы вслух и сверять форму глагола.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возникают с is/are и порядком слов, значит, именно эти структуры требуют дополнительной тренировки.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 учебным упражнениям для 5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лучше запомнить слова и фразы темы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211800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слов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легче учить по темам: people, food, decorations, actions. Когда ребёнок видит общую группу, он быстрее вспоминает нужное слово и понимает, как оно связано с праздником.
</a:t>
            </a:r>
            <a:endParaRPr lang="en-US" sz="1133" dirty="0"/>
          </a:p>
        </p:txBody>
      </p:sp>
      <p:sp>
        <p:nvSpPr>
          <p:cNvPr id="11" name="Text 3"/>
          <p:cNvSpPr txBox="1"/>
          <p:nvPr/>
        </p:nvSpPr>
        <p:spPr>
          <a:xfrm>
            <a:off x="494225" y="2151552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диалоги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разговоры с вопросами и ответами помогают запомнить фразы в живой речи. Повторение реплик Can you come? и Yes, I can делает тему более уверенной и практичной.
</a:t>
            </a:r>
            <a:endParaRPr lang="en-US" sz="1118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91303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 картинками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предметов и действий помогают связать слово с образом. Карточка с cake, balloons или invite friend делает запоминание наглядным и удобным для самостоятельной тренировки.
</a:t>
            </a:r>
            <a:endParaRPr lang="en-US" sz="1048" dirty="0"/>
          </a:p>
        </p:txBody>
      </p:sp>
      <p:sp>
        <p:nvSpPr>
          <p:cNvPr id="13" name="Text 5"/>
          <p:cNvSpPr txBox="1"/>
          <p:nvPr/>
        </p:nvSpPr>
        <p:spPr>
          <a:xfrm>
            <a:off x="494225" y="4031051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реальной жизнью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становится понятнее, если использовать примеры из знакомых ситуаций: birthday, school party или family celebration. Тогда английские слова сразу приобретают смысл и легче используются в речи.
</a:t>
            </a:r>
            <a:endParaRPr lang="en-US" sz="10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говорим о подготовке к празднику по-английски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Before the party помогает ученикам говорить о приглашениях, угощениях, украшениях и планах. Простые модели can, let’s и be going to делают речь понятной, а диалоги и письма — практичными.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2026-05-30T10:40:04Z</dcterms:created>
  <dcterms:modified xsi:type="dcterms:W3CDTF">2026-05-30T10:40:04Z</dcterms:modified>
</cp:coreProperties>
</file>