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Васильевич Гоголь: писатель, который изменил русскую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научил смеяться и видеть правду.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жил в эпоху строгих порядков, чиновничьей власти и больших перемен. На этом фоне он создал книги, где народный смех, фантастика и точное наблюдение за жизнью слились в одно сильное художественное целое.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литература во времена Гоголя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любили театр: отец писал небольшие пьесы и комедии, поэтому будущий писатель рано почувствовал интерес к сцене и характерным героям.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родился 1 апреля 1809 года в Больших Сорочинцах Полтавской губернии и с ранних лет рос среди украинской природы и быта.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слышал песни, сказки, предания и живую речь, которые позже стали основой его ярких образов, смешных сцен и народного колорита.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Гоголя и украинские корни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сцена и первые замыслы
</a:t>
            </a:r>
            <a:pPr algn="ctr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Нежинской гимназии Гоголь много читал, внимательно следил за людьми и участвовал в ученических постановках. Именно там он начал пробовать себя в письме и почувствовал, как важно точно передавать речь, жест и характер героя.
</a:t>
            </a:r>
            <a:endParaRPr lang="en-US" sz="1031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живая школа
</a:t>
            </a:r>
            <a:pPr algn="ctr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Гимназические спектакли научили Гоголя строить сцену, видеть действие и слушать интонацию. Позже это помогло ему писать произведения, которые легко представить на театральной сцене и которые запоминаются яркими диалогами.
</a:t>
            </a:r>
            <a:endParaRPr lang="en-US" sz="980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смешному в повседневном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Гоголь особенно остро замечал странные привычки, забавные черты и нелепые ситуации. Эта наблюдательность стала важной частью его стиля: он умел находить смешное даже в самых обычных людях и событиях.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Нежинские годы: школа наблюдательности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книги и пьесы Гоголь создал уже после переезда в Петербург.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зрелость пришлась на петербургский период: именно тогда появились главные произведения, определившие его славу.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Н. В. Гоголя; общеизвестные сведения из литературной истории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Гоголя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Петербург: трудное начало и первые успехи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большой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Гоголь оказался без прочного положения и быстро столкнулся с бедностью. Новый город стал для него испытанием, но именно здесь он начал по-настоящему искать свой литературный голос.
</a:t>
            </a:r>
            <a:endParaRPr lang="en-US" sz="1393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Неудачи на службе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не принесла ему удовлетворения: чиновничья жизнь казалась скучной и холодной. Наблюдения за этим миром позже превратились в точные и ироничные сцены в его произведениях.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не сразу привлекли внимание, однако Гоголь упорно продолжал писать. Его настойчивость помогла ему перейти от проб к произведениям, которые заметили читатели.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громкий успех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«Вечера на хуторе близ Диканьки» принёс ему известность. В нём народный юмор, фантастика и украинские сюжеты были переданы живым и очень выразительным языком.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увидеть, о чём пишет Гоголь в разных жанрах и как меняются его герои.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произведение показывает отдельную сторону общества: от народной фантазии до сатиры на чиновников и помещиков.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В. Гоголя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Гоголя и их темы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уездном городе, где все чиновники живут в тревоге и боятся проверки. Их поведение сразу показывает, насколько они привыкли к обману и беспорядку.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комедия о страхе, лжи и чиновниках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случайный человек, его принимают за важного ревизора. Эта ошибка запускает цепочку смешных, но очень показательных событий, в которых каждый старается выгородить себя.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высмеивает взяточничество, трусость и глупость. Смех в пьесе не добрый и не лёгкий: он помогает увидеть, как страх делает людей смешными и жалкими.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усиливает впечатление: герои понимают свою ошибку слишком поздно. Так комедия превращается в серьёзный разговор о человеческой слабости и общественной лжи.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Башмачкин — скромный чиновник, которого почти никто не замечает. Его тихая жизнь меняется, когда новая шинель становится для него большой мечтой и редкой радостью.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«Шинель» и образ «маленького человека»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долгожданной покупки герой сталкивается с равнодушием и унижением. Повесть показала, насколько беззащитным может быть обычный человек, и стала важной для всей русской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построены «Мёртвые души»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смысловые переходы в поэме Н. В. Гоголя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пишет так, будто читатель слышит живую разговорную речь: его фразы звучат естественно, а точные интонации сразу передают настроение сцены и характер героя.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Гоголя: точность, смешные сравнения и живые детали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его сравнения и «говорящие» детали: одна смешная подробность внешности, одежды или поведения помогает мгновенно увидеть человека и понять, как к нему относится автор.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умеет делать смешное выразительным без лишних слов: короткая реплика, необычное слово или бытовая мелочь у него работают сильнее длинного объяснения.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произведениях эти черты не существуют отдельно: Гоголь часто соединяет их в одной сцене, чтобы показать и смешное, и тревожное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часть — сатира, но рядом с ней всегда есть фольклор и внутреннее переживание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Н. В. Гоголя: «Вечера на хуторе близ Диканьки», «Ревизор», «Шинель», «Мёртвые души»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соединяется в творчестве Гоголя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751" y="1565209"/>
            <a:ext cx="254025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78826"/>
            <a:ext cx="350400" cy="31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5751" y="3277684"/>
            <a:ext cx="254025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291301"/>
            <a:ext cx="350400" cy="3114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помогают Гоголю создавать фантастический мир
</a:t>
            </a:r>
            <a:endParaRPr lang="en-US" sz="2938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Чёрт и нечистая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повестях нечистая сила появляется не ради страха, а для живого сюжета. Она подчёркивает, как народное воображение объясняло необычные и пугающие события.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Колдовство и превращения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перемены, ночные чудеса и странные совпадения делают историю яркой. Такие эпизоды помогают увидеть, как фольклор превращается у Гоголя в литературу.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у Гоголя часто становится временем тайн, ошибок и неожиданных встреч. Это усиливает атмосферу загадки и заставляет читателя ждать необычного поворота.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легенды и предания придают повестям особый колорит. Через них писатель показывает не только события, но и способ мышления простых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создавались «Мёртвые души»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1835: замысел поэмы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начинает работу над большим произведением о России. Он задумывает не просто смешной сюжет, а широкую картину жизни разных слоёв общества.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годы: долгие переделки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многократно возвращается к тексту, исправляет главы и стремится соединить комическое с серьёзным смыслом, чтобы образ России получился точнее.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1842: выход первого тома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приносит поэме огромную известность. Читатели видят необычное сочетание сатиры, наблюдательности и ярких характеров.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1842 года: незавершённый замысел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продолжает работу над вторым томом, но не завершает её. История создания становится важной частью его литературной судьбы.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какие темы Гоголь возвращает снова и снова и в каких произведениях они звучат особенно ясно.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повторяются не случайно: Гоголь показывает разные стороны одного мира, где человек часто сталкивается с равнодушием, страхом и собственной слабостью.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Гоголь: «Ревизор», «Шинель», «Мёртвые души», «Вечера на хуторе близ Диканьки»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в произведениях Гоголя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Гоголя сцена была не просто местом постановки, а способом показать характеры в действии. Поэтому в «Ревизоре» так важны быстрые диалоги, паузы и выразительные реакции персонажей.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театр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Театральность чувствуется и в прозе: многие эпизоды у Гоголя построены как маленькие сценки, где каждое движение, реплика и деталь сразу создают яркий образ и запоминаются читателю.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повлиял не только на отдельных авторов, но и на сам способ видеть повседневную жизнь в литературе XIX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художественные приёмы стали основой для сатиры, психологической прозы и драматургии второй половины XIX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традиция России XIX века; сопоставление с творчеством М. Е. Салтыкова-Щедрина, Ф. М. Достоевского, А. П. Чехова, И. С. Тургенева, Л. Н. Толстого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Гоголя на русскую литературу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Гоголь всё чаще размышлял о том, каким должен быть писатель и какую ответственность он несёт перед читателями и перед собственной совестью.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духовные поиски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стал замкнутее и болезненно переживал незавершённость своих замыслов, особенно работу над «Мёртвыми душами» и их продолжением.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путешествовал, жил вдали от привычной среды и переживал внутренние сомнения. Критика и недопонимание тяжело на него действовали.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марта 1852 года Гоголь умер в Москве. Его поздняя судьба показывает, что литература для него была не только профессией, но и глубоким духовным делом.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Гоголя читают и изучают сегодня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остаётся понятным школьникам, потому что его герои сталкиваются с теми же чувствами, что и люди сегодня: страхом, жадностью, одиночеством и желанием выглядеть лучше.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говорить о серьёзных вещах через смешные ситуации. Такой способ делает разговор о лжи, равнодушии и слабости не скучным, а очень наглядным.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образы, необычные фамилии и живые сцены легко запоминаются. Поэтому Гоголь воспринимается не как «далёкая классика», а как писатель с очень узнаваемым миром.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писатель, который заставляет смеяться и задумываться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показал, что смех может быть серьёзным и даже тревожным. Он создал мир, где фантастика, правда и человеческие слабости соединяются в сильную и запоминающуюся литературу.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2026-05-19T04:59:00Z</dcterms:created>
  <dcterms:modified xsi:type="dcterms:W3CDTF">2026-05-19T04:59:00Z</dcterms:modified>
</cp:coreProperties>
</file>