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727075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двудольные и однодольные растения
</a:t>
            </a:r>
            <a:endParaRPr lang="en-US" sz="3100" dirty="0"/>
          </a:p>
        </p:txBody>
      </p:sp>
      <p:sp>
        <p:nvSpPr>
          <p:cNvPr id="4" name="Text 1"/>
          <p:cNvSpPr txBox="1"/>
          <p:nvPr/>
        </p:nvSpPr>
        <p:spPr>
          <a:xfrm>
            <a:off x="4678525" y="2928050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делятся на двудольные и однодольные по строению и признакам.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45435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покрытосеменных в природе и человеке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покрытосеменных в природе и человеке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— наиболее многочисленная группа растений, формирующая ландшафты и влияющая на питание и экономику человека. Их изучение помогает понимать природу и сельское хозяйство.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имеют две семядоли в семени, обеспечивающие питание зародышу, тогда как у однодольных — только одна, часто выполняющая специальные функции.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двудольных отличаются сетчатым жилкованием, образующим сложную сеть, в то время как у однодольных жилки расположены параллельно или дугообразно.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Сосудистые пучки двудольных расположены по кругу стебля, что способствует древесности, а у однодольных пучки разбросаны и стебель остаётся травянистым.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двудольных и однодольных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признаки листьев у двудольных и однодольных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листья с сетчатым жилкованием у двудольных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клёна и дуба широкие, с сетью жилок, пересекающихся под разными углами. Такая структура улучшает фотосинтез и позволяет лучше приспосабливаться к условиям освещённости.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Узкие листья с параллельным жилкованием у однодольных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и лилия имеют длинные узкие листья с жилками, идущими параллельно друг другу. Эта форма повышает устойчивость к ветру и снижает испарение влаги.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обладают двумя семядолями, что обеспечивает обогащение питательными веществами для зародыша. Однодольные имеют одну семядолю, которая часто выполняет функцию всасывания питательных веществ.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и 1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Определяет питание и развитие зародыша у двудольных и однодольных соответственно.
</a:t>
            </a:r>
            <a:endParaRPr lang="en-US" sz="2270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2023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298"/>
            <a:ext cx="4270500" cy="1768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3052536"/>
            <a:ext cx="4270500" cy="1768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корневых систем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82100" y="1406850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корневая система у двудольных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растения, например дуб или фасоль, имеют выраженный главный корень с многочисленными боковыми отростками, что помогает закрепляться и питаться из глубинных слоёв почвы.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100" y="3231975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Мочковатая корневая система однодольных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Однодольные, например пшеница и кукуруза, обладают многочисленными корнями одинакового размера, образующими плотный пучок у поверхности, что эффективно удерживает влагу.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двудольных пучки располагаются по окружности, что обеспечивает развитие древесины и утолщение стебля в процессе роста.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строение влияет на механическую прочность: двудольные чаще становятся деревьями и кустарниками, однодольные — травами.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имеют пучки разбросанные по стеблю, поэтому их стебли остаются мягкими и травянистыми без возможности значительного утолщения.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Сосудистые пучки и строение стебля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сосудистых пучков играет важную роль в транспортировке веществ и поддержании формы растения.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представлены более чем в три раза большим числом видов, отражая их разнообразие и адаптированность к разным условиям.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количества видов покрытосеменных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двудольных связано с их разнообразием морфологических и физиологических черт.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каталог растений, 2024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Цветок: строение и число частей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Цветок: строение и число частей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двудольных часто имеют 4 или 5 частей, что характерно для розы с её пятью лепестками, обеспечивающими привлекательность для опылителей.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однодольных цветки состоят из 3 или кратного 3 числа частей, примером служит лилия с шестью лепестками, что облегчает их биологическую специализацию.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233" y="1221275"/>
            <a:ext cx="3949535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определить принадлежность растения по ключевым характеристикам.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основных признаков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признак даёт чёткие ориентиры для определения класса растения и понимания его биологии.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является одним из самых распространённых двудольных долговечных деревьев в российских лесах, играя важную роль в экосистемах и лесном хозяйстве.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представители двудольных растений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Яблоня и фасоль широко культивируются в садах и огородах, обеспечивая человека вкусными плодами и богатыми белком бобами.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Клён и подсолнух часто встречаются в полях и лесостепных районах, они ценятся за декоративность и экономическую ценность, например, подсолнечное масло.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Злаковые растения, такие как пшеница и кукуруза, составляют основу рационального питания и занимают важное место в сельском хозяйстве России.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представители однодольных растений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широко выращивается в регионах с влажным климатом, является одним из ключевых продуктов питания во многих странах мира.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и тюльпан относятся к лилейным, широко используются как в кулинарии, так и в декоративном озеленении городских и приусадебных территорий.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однодольные растения обладают типичными чертами, такими как узкие листья с параллельным жилкованием и мочковатая корневая система.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аспекты экономического значения двудольных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культуры и их роль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Картофель, яблоки и фасоль являются основными продуктовыми культурами двудольных, обеспечивая разнообразие питания и важные источники витаминов и белков для населения России.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сырьё из двудольных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Подсолнечник выращивается для производства масла, а хлопчатник — для текстильной промышленности, что имеет большое значение для экономики и занятости в сельской местности.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как ресурс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и клён ценятся за прочность и красоту древесины, широко используются в строительстве, мебельном производстве и декоративном искусстве в странах с умеренным климатом.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факты об экономическом значении однодольных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производство зерновых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Пшеница, рис и кукуруза обеспечивают основную массу потребления зерна в мире и России, служа базой для производства хлеба и других продуктов питания.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 пищевой промышленности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играют ключевую роль в производстве макаронных изделий и круп, формируя рацион миллионов людей благодаря высокой урожайности и питательной ценности.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ландшафтном озеленении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и тюльпан востребованы для озеленения парков и садов, сочетая декоративность с экономическим смыслом, что улучшает городской комфорт и экологию.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важность обеих групп растений в продовольственном обеспечении и экономике агропромышленного комплекса.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двудольных и однодольных в производство продуктов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доминируют в зерновом производстве, в то время как двудольные обеспечивают основную часть фруктов и овощей, важнейших для питания человека.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2023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растения обладают развитой корневой системой и разветвлённой кроной, что даёт им преимущество в конкуренции за свет и питательные вещества.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морфологические и физиологические особенности обеспечивают адаптацию обеих групп к разнообразным условиям окружающей среды.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легко приспосабливаются к засушливым и засолённым почвам благодаря мочковатой корневой системе и жёстким листьям, устойчивым к повреждениям.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разные стратегии выживания и приспособления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класса растения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распознавание двудольных и однодольных по признакам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в природе и экосистемах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в природе и экосистемах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формируют пространственные пространства лугов и степей, укрепляют почву, а также создают уникальную среду для обитания многих видов насекомых и мелких животных.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служат основой для лесов и кустарниковых насаждений, поддерживая пищевые цепи крупных травоядных и поддерживая природные циклы веществ и энергии.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00" y="1935028"/>
            <a:ext cx="292200" cy="29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9063" y="1926628"/>
            <a:ext cx="270375" cy="309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9100" y="1935028"/>
            <a:ext cx="292200" cy="292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знаний о классах растений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566428"/>
            <a:ext cx="27219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Агрономия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отличий двудольных и однодольных позволяет агрономам выбирать оптимальные методы обработки и удобрения с целью повышения урожайности сельхозкультур.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1645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Селекционеры используют классификацию растений для разработки новых устойчивых сортов, адаптированных к климатическим и почвенным условиям.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740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садоводы применяют знания для правильного ухода за растениями, учитывая их особенности и требования к условиям выращивания.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различий для науки и практики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отличий двудольных и однодольных растений помогает рационально использовать природные ресурсы, улучшать сельское хозяйство и сохранять природное разнообразие в экологически устойчивом будущем.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2026-05-08T22:58:26Z</dcterms:created>
  <dcterms:modified xsi:type="dcterms:W3CDTF">2026-05-08T22:58:26Z</dcterms:modified>
</cp:coreProperties>
</file>