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Молекулярный уровень: основа современной биологии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молекул раскрывает тайны жизни на самых малых масштабах.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молекул в биологии: от истории к современности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«молекула» появился в XVIII веке и стал фундаментом для понимания биологических процессов. Современная молекулярная биология объясняет генетику, метаболизм и действие лекарств на клеточном уровне.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Молекула — основа вещества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Молекула — это частица, объединяющая атомы с помощью химических связей. Именно молекулы определяют свойства веществ и строение живого.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Молекула воды (H₂O)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Состоит из двух атомов водорода и одного кислорода. Благодаря угловой форме вода обладает уникальными свойствами, важными для жизни.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Молекула глюкозы (C₆H₁₂O₆)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молекула, состоящая из углерода, водорода и кислорода. Служит основным источником энергии для клеток организма.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молекула: ключевые понятия и примеры
</a:t>
            </a:r>
            <a:endParaRPr lang="en-US" sz="1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Атомы и молекулы: основные различия и связи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 — это элементарная частица химического элемента с ядром и электронами, он не делится химическими методами.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Вещества бывают простыми (однотипные атомы, например O₂) и сложными (с разными атомами, например CO₂).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Молекулы образуются из двух и более атомов, соединённых химическими связями, образуя уникальные вещества.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2020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размеров: клетка, молекула, атом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в тысячи раз крупнее молекул, а молекулы, в свою очередь, гораздо больше отдельных атомов.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масштабное различие объясняет сложность живых организмов и взаимодействия на молекулярном уровне.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" y="1325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900" y="486375"/>
            <a:ext cx="4154400" cy="4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Вода: структура и её роль в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свойства молекулы воды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Молекула воды угловая, с углом 104,5° между атомами водорода. Она полярна, что позволяет образовывать водородные связи.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воды в клеточных процессах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растворяет вещества, транспортирует питательные элементы и регулирует температуру внутри клетки для нормальной работы.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биологические макромолекулы организма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— источник энергии и строительный материал, образованы моносахаридами.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состоят из аминокислот и участвуют в структуре и функциях клеток, включая ферменты.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образованы жирными кислотами и глицерином, формируют мембраны и хранят энергию.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Нуклеиновые кислоты (ДНК и РНК) хранят и передают генетическую информацию через нуклеотиды.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белков в клетке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белки переносят молекулы, поддерживают структуру и участвуют в иммунном ответе организма.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состоят из 20 аминокислот, соединённых пептидными связями, образуя разнообразные структуры.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выполняют роль ферментов, ускоряя химические реакции и обеспечивая обмен веществ.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00" y="1422496"/>
            <a:ext cx="4102500" cy="2339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7275" y="1421767"/>
            <a:ext cx="4112100" cy="23411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69175" y="3853131"/>
            <a:ext cx="3863100" cy="6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— хранитель наследственности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спираль ДНК содержит последовательность нуклеотидов, которая кодирует гены. Эта информация определяет признаки организма и передаётся потомкам.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929025" y="3853131"/>
            <a:ext cx="3863100" cy="6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 — посредник и исполнитель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 однацепочечна и участвует в синтезе белков, перенося инструкции от ДНК к рибосомам, а также регулирует клеточные процессы.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Нуклеиновые кислоты: хранение и реализация информации
</a:t>
            </a:r>
            <a:endParaRPr lang="en-US" sz="1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116825"/>
            <a:ext cx="4534800" cy="2601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биологии, 2022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Макромолекулы и их свойства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виды макромолекул, их мономеры, функции и примеры в организме.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Макромолекулы выполняют ключевые роли в клетке, обеспечивая энергию, структуру и генетическую информацию.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" y="0"/>
            <a:ext cx="3946196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48625" y="569675"/>
            <a:ext cx="3854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Молекулярное строение клеточной мембраны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4948625" y="2100460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 состоит из двойного слоя фосфолипидов, которые образуют барьер между внутренним содержимым клетки и внешней средой. Фосфолипиды имеют гидрофильные «головки» и гидрофобные «хвосты», благодаря чему формируется упорядоченная структура.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48625" y="3702506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мембрану встроены разные белки, выполняющие функции каналов и рецепторов, а углеводы связаны с белками и липидами, обеспечивая клеточную идентификацию и взаимодействие с внешней средой.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человека, учебник, 2021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воды в тканях организма человека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играет ключевую роль в поддержании баланса растворённых веществ и участвует в большинстве биохимических процессов организма.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содержание воды в крови и мышцах обеспечивает эффективный транспорт веществ и поддержание функционирования тканей.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6600" y="16601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ускоряют химические реакции в клетке, снижая необходимую энергию активации процессов превращения веществ в продукты.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036450" y="360345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Регуляторные молекулы координируют активность ферментов и переносчиков, обеспечивая адаптацию клеток к изменениям окружающей среды.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78500" y="26105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молекулы обеспечивают доставку веществ внутрь и наружу клетки, поддерживая постоянство внутренней среды и обмен веществ.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32700" y="174610"/>
            <a:ext cx="78786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основных молекул в обмене веществ (метаболизме)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75598" y="397154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 на молекулярном уровне обеспечивает слаженную деятельность разных систем организма для поддержания гомеостаза.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42350" y="3145091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Сигнальные молекулы могут действовать мгновенно или запускать длительные изменения в работе клеток и тканей организма.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618383" y="2370233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Нейромедиаторы передают сигналы между нервными клетками, обеспечивая процессы мышления, памяти и движения.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796998" y="1595375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Гормоны, такие как инсулин и адреналин, регулируют обмен веществ, уровень сахара в крови и реакцию организма на стресс.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97250" y="456000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Сигнальные молекулы: координация работы всех органов
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75" y="1422987"/>
            <a:ext cx="4096200" cy="15600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800" y="1421892"/>
            <a:ext cx="4112100" cy="156211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— главная энергетическая молекула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9169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АТФ и её особенности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состоит из аденина, рибозы и трёх фосфатных групп, связанных высокой энергией. Такая структура позволяет эффективно запасать и передавать энергию внутри клеток.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929032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АТФ в клеточных процессах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обеспечивает энергию для сокращения мышц, передачи нервных импульсов и синтеза биомолекул. Её непрерывное производство жизненно важно для функционирования организма.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фотосинтеза на молекулярном уровне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Глюкоза служит источником энергии и строительным материалом для клеток растения.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Хлорофилл в клетках растений поглощает свет, инициируя преобразование солнечной энергии в химическую форму.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фотосинтеза вода и углекислый газ преобразуются в глюкозу и кислород с помощью энергии АТФ и NADPH.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поддерживает жизнь на Земле, обеспечивая кислород и основу пищевых цепей.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информации: от ДНК к белку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этапы синтеза белка на основе генетической информации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000" y="1296844"/>
            <a:ext cx="4068000" cy="38773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121600"/>
            <a:ext cx="7531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Биохимия лекарств: воздействие молекул на организм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72125" y="1641550"/>
            <a:ext cx="4285500" cy="288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Лекарства состоят из малых молекул, которые взаимодействуют с белковыми структурами клеток, изменяя их функцию для достижения терапевтического эффекта.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аспирин ингибирует фермент циклооксигеназу, что снижает воспаление и обезболивает, демонстрируя молекулярный механизм действия препаратов.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молекул: основные типы химических реакций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Гидролиз — разложение молекул на более простые компоненты с участием воды, важный процесс в пищеварении и клеточном метаболизме.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Полимеризация — сборка длинных молекул из мономеров, формируя белки, нуклеиновые кислоты и клеточные структуры.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Окисление-восстановление сопровождается переносом электронов, обеспечивая обмен энергии в дыхании и фотосинтезе.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молекулярного подхода в биологии и медицине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Молекулярный уровень объясняет фундаментальные процессы жизни и создаёт основу для инноваций в медицине, биотехнологии и персональном здоровье, расширяя горизонты научных открытий.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2026-05-08T03:56:22Z</dcterms:created>
  <dcterms:modified xsi:type="dcterms:W3CDTF">2026-05-08T03:56:22Z</dcterms:modified>
</cp:coreProperties>
</file>