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«Фантастический» реализм Достоевского: границы реального и предельного
</a:t>
            </a:r>
            <a:endParaRPr lang="en-US" sz="274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бытовая правда превращается в драму совести и выбора?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новая глубина реализма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 новая глубина реализма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Достоевский расширил возможности реалистического романа: за точной городской средой у него открывается мир идей, кризисов и предельных душевных состояний.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изображение реальной жизни в формах, которые кажутся необычными, резкими и почти невероятными, но остаются психологически и нравственно убедительными.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у Достоевского не связано со сказкой: оно рождается из внутреннего напряжения, внезапных поворотов судьбы и острого столкновения идей.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реализм показывает не только событие, но и скрытую правду сознания: совесть, страх, вину, самообман и возможность духовного перелома.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понятие «фантастический реализм»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как пространство психологического напряжения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Тесный и тревожный город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у Достоевского — это каморки, лестницы, подворотни и душные комнаты. Город давит на человека и усиливает чувство одиночества, унижения и тревоги.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Среда, отражающая состояние героев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здесь работает как зеркало внутреннего мира. Сырость, теснота и уличная суета передают бред, растерянность и распад душевной целостности.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точно называет улицы, комнаты, деньги, долги, чины и городские маршруты, создавая убедительный и узнаваемый социальный фон.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точность как основа необычного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конкретность делает правдоподобными самые напряжённые эпизоды: признания, ссоры, преступления, внезапные решения и обмороки.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Документальная деталь усиливает эффект: даже почти невероятное событие воспринимается как часть реальной 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Достоевского живут в состоянии внутреннего надлома: их поступки окрашены стыдом, страхом, гордостью и отчаянием.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Мысль у Достоевского не отвлечена: она ведёт к мучительному самоанализу, сомнению и ощущению собственной раздвоенности.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внешнего действия становится то, как сознание героя переживает этот поступок, оправдывает его или осуждает.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крайность как главный художественный эффект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обычная ситуация превращается в трагедию, когда человек сталкивается с собственной совестью и не может от неё уйти.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Сон, бред, видение и мотив двойничества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как голос совести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Сны у Достоевского не украшают сюжет, а раскрывают скрытый нравственный смысл. Сон Раскольникова о забитой лошади показывает жалость, которую он пытается подавить, и заранее обозначает его вину. Внутренний ужас говорит громче любых рассуждений.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Кошмар как форма философского разлада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«Братьях Карамазовых» кошмар Ивана передаёт не просто страх, а глубокий разрыв между мыслью и совестью. Видение делает зримым то, что герой не может признать вслух: его ум спорит с нравственным чувством.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Двойник и распад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«Двойник» расщепление героя становится почти материальным. Двойник как будто выносит наружу подавленные черты личности, и внутренний конфликт принимает форму почти физического преследования. Так бред, видение и страх превращаются в способ показать правду сознания.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необычное у Достоевского прежде всего связано с внутренней жизнью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«необычного» в произведениях Достоевского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акцент падает на психологию и нравственный спор: именно они определяют развитие сюжета сильнее, чем внешняя интрига.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романам Ф. М. Достоевского; аналитическая оценка по основным художественным признакам.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46945"/>
            <a:ext cx="236400" cy="1891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5558" y="1916405"/>
            <a:ext cx="187650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9371" y="1916455"/>
            <a:ext cx="218925" cy="250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как движущая сила сюжета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 преступление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проверяет теорию действием и обнаруживает, что абстрактная логика не отменяет нравственной ответственности. Мысль о «разрешённости» сталкивается с живой совестью и разрушает саму себя.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идеи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Достоевского идея не остаётся рассуждением: она захватывает сознание, определяет поступки и меняет судьбу. Человек словно живёт внутри собственной теории, пока не испытает её последствия.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Вера и сомнение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спор о Боге, свободе и зле у писателя всегда личный. Вера и сомнение проходят через сердце героя и становятся испытанием его внутренней честности.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Самообожение и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могут стремиться к самоутверждению, но приходят к кризису. Только через признание вины, страдание и отказ от гордыни открывается возможность нравственного обновления.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роман Достоевского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типичное движение сюжета от повседневности к нравственному кризису и возможному очищению.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860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трагического, детективного и философского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начинается с внешне узнаваемого происшествия: убийства, семейной ссоры, долга или исчезновения. Событие сразу ставит героя в ситуацию риска и заставляет искать скрытую причину случившегося.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0596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Расследование и исповедь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ходу действия герои не только выясняют факты, но и вынуждены говорить о себе. Исповедь, подозрение и допрос постепенно раскрывают не событие, а внутреннюю правду человека.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41933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Философский спор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сюжет быстро превращается в спор о свободе, справедливости, вере и праве на выбор. Разговоры персонажей становятся не менее значимыми, чем сами поступки, и подводят к нравственному вопросу.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77900" y="1659775"/>
            <a:ext cx="1896000" cy="15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 цену сделанного выбора: признание, раскаяние, духовный перелом или разрушение личности. Так трагедия, детектив и философия соединяются в одном напряжённом повествовании.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«Униженные и оскорблённые» как нравственный центр прозы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«Униженные и оскорблённые» как нравственный центр прозы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524900" y="1833650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особенно внимателен к людям, которых общество не замечает или унижает. Их бедность, зависимость и беззащитность становятся не фоном, а испытанием совести для окружающих и для читателя.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524900" y="3364129"/>
            <a:ext cx="27645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Мармеладов, Соня, князь Мышкин, Шатов, Алёша Карамазов и старец Зосима показывают, что духовная сила не связана с властью. В них сострадание и смирение оказываются формой нравственного превосходства.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403" y="1221275"/>
            <a:ext cx="4887194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разные романы по-разному используют необычное начало для раскрытия человека.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романы Достоевского и их «фантастический» эффект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необычное не уводит от реальности, а обнажает скрытый человеческий конфликт и предельную проверку личности.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Романы Ф. М. Достоевского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Случайные встречи, подслушанные разговоры и внезапные письма у Достоевского не выглядят простой интригой. Они резко ускоряют сюжет и ставят героя перед выбором, которого он уже не может избежать.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000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случайность в его романах часто воспринимается как знак нравственной закономерности. События будто подтверждают: поступок не исчезает бесследно, а возвращается к человеку через последствия.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19425" y="1893275"/>
            <a:ext cx="3431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невероятные совпадения подчёркивают хрупкость человеческой судьбы. В такой модели даже мелкая подробность способна изменить ход жизни и вывести наружу скрытую вину или давнее напряжение.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случайности и невероятных совпадений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549" y="1088225"/>
            <a:ext cx="196875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156" y="2077048"/>
            <a:ext cx="263100" cy="210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566" y="3013851"/>
            <a:ext cx="262500" cy="262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1083" y="3976665"/>
            <a:ext cx="196875" cy="262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Религиозно-нравственное измерение реализма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Грех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падение не как абстрактную «ошибку», а как реальное состояние души, в котором человек утрачивает внутреннюю цельность и начинает мучительно оправдывать себя.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Сострадание у Достоевского становится не эмоцией, а нравственным действием. Оно помогает увидеть в униженном человеке личность и разрушает равнодушие, которое ведёт к духовной слепоте.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Покаяние в его прозе связано с правдой о себе. Герой проходит через признание вины, страдание и внутренний перелом, потому что только так возможен выход из нравственного тупика.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спасения не отменяет трагизм, а придаёт ему смысл. Достоевский оставляет человеку возможность возрождения, если он признаёт ответственность и принимает путь духовного изменения.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внешний спор у Достоевского быстро переходит в переживание, сомнение и самооценку героя.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конфликта в прозе Достоевского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внутренние конфликты и конфликт идей: именно они превращают сюжет в исследование сознания и нравственного выбора.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романам Ф. М. Достоевского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825" y="991763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Художественный язык: напряжённый диалог и полифония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501500" y="1833650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и прерывистый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 у Достоевского звучит резко, нервно и индивидуально. В ней много вопросов, повторов, недосказанности и эмоциональных срывов, поэтому каждый разговор становится событием, а не просто обменом репликами.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501500" y="3281806"/>
            <a:ext cx="38724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голосов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Полифония означает, что в романе слышны самостоятельные позиции, которые не сводятся к одной авторской формуле. Герои спорят как носители разных мировоззрений, и их правота проверяется самим ходом действия.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предвосхитил психологическую прозу XX века, потому что сделал центром романа не событие, а движение мысли, сомнения и скрытые мотивы поступка.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Достоевского называют писателем будущего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переживают внутреннее раздвоение, кризис ценностей и потерю опоры. Эти состояния особенно узнаваемы в эпоху перемен, когда человеку трудно собрать себя в цельную личность.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показал, что моральный выбор не бывает простым. Любое решение связано с ответственностью, и именно это делает его книги близкими современному читателю.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одиночества, давления среды и поиска смысла остаются актуальными для школьников. В них легко увидеть не только историческую эпоху, но и собственные вопросы взросления.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481060"/>
            <a:ext cx="5163300" cy="2460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необычное в прозе Достоевского всегда опирается на точную жизненную основу и нравственный смысл.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«фантастического» реализма в одном ряду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Фантастическое у Достоевского не отменяет реализм, а усиливает его: через необычное он точнее раскрывает человека в критический момент.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поэтике Ф. М. Достоевского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Итоги: реализм, доведённый до предела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«Фантастический» реализм Достоевского соединяет точность наблюдения, глубину психологии и предельный нравственный накал. Его романы учат видеть, как идея становится поступком, а человек — мерой собственной совести.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2026-05-23T13:29:04Z</dcterms:created>
  <dcterms:modified xsi:type="dcterms:W3CDTF">2026-05-23T13:29:04Z</dcterms:modified>
</cp:coreProperties>
</file>