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чисел: быстрый счет для 4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считать быстро, без длинного сложения.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встречается там, где есть одинаковые группы: фломастеры в пакетах, парты в рядах, мелки в коробках. Если увидеть группы сразу, задача решается быстрее и без лишних пересчетов.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вокруг нас каждый день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умножение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— это короткая запись одинаковых сложений. Вместо длинного подсчета можно сразу показать, сколько групп есть и сколько предметов в каждой группе.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3 × 4 число 3 показывает количество групп, а 4 — сколько предметов в каждой из них. Так становится понятен смысл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при умножении называются множителями, а ответ — произведением. В школе чаще используют знак ×, потому что он понятен и легко читается.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одинаковые группы на рисунке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двух рядах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 два одинаковых ряда яблок, и в каждом ряду по пять штук. Сразу понятно, что считать нужно не по одному яблоку, а целыми рядами. Такой рисунок помогает увидеть и группы, и общий результат.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разложенные по командам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кубики разложены кучками одинакового размера, их удобно считать группами. Например, две кучки по пять кубиков дают десять всего. Цвет или форма могут выделять каждую группу, чтобы глаз не сбивался и счет шел уверенно.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сложение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× 4 можно прочитать как 4 + 4 + 4. Если одинаковых чисел много, умножение заменяет длинную запись короткой и аккуратной.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части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умножении все группы одинаковые. Поэтому достаточно узнать размер одной группы и количество таких групп, чтобы найти весь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подсчет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считать по одному долго и скучно. Умножение помогает получить результат быстрее, почти как математический супергерой.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 задачах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про ряды, наборы и коробки умножение сразу подсказывает ответ. Так решение становится короче и понятнее для ученика.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сложение связаны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пример на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перейти от рисунка или условия к ответу и проверке.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помогает в таблице умножения. Оно уменьшает страх перед примерами: если один порядок забылся, можно вспомнить другой и все равно найти ответ.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множители местами, произведение не изменится. Значит, 2 × 6 и 6 × 2 дают один и тот же ответ, хотя запись выглядит по-разному.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удобно, когда один из множителей легче запомнить или посчитать. Тогда можно выбрать порядок, который кажется более простым и знакомым.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умножения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таблица умножения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счет парами. Два предмета, четыре, шесть — и так дальше. Такой ряд часто встречается в школьных парах и в предметах, которые идут по два.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5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считать пятерками. Ряд на 5 легко заметить по пальцам рук и по привычным группам, где предметы собираются по пять.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счет десятками. Его легко увидеть на часах, в наборах из десяти предметов и в упаковках, где все разложено очень ровно и удобно.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не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умножить число на 1, оно остается тем же: 8 × 1 = 8. Это правило напоминает, что единица ничего не прибавляет и не убирает.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62839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получается ноль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умножить число на 0, результат всегда будет 0: 9 × 0 = 0. Ноль как будто убирает все предметы сразу.
</a:t>
            </a:r>
            <a:endParaRPr lang="en-US" sz="1900" dirty="0"/>
          </a:p>
        </p:txBody>
      </p:sp>
      <p:sp>
        <p:nvSpPr>
          <p:cNvPr id="7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3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 и на 0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одинаковые наборы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мелом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могут быть три коробки, и в каждой лежит по четыре мела. Рисунок с одинаковыми коробками помогает сразу увидеть группы и не считать каждый мел отдельно. Это удобно даже для тех, кто любит считать медленно, как черепашка.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стульев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каждом ряду по три стула и таких рядов шесть, задача решается через умножение. На картинке можно выделить ряды разными цветами, чтобы не перепутать количество групп и число предметов в каждой группе.
</a:t>
            </a:r>
            <a:endParaRPr lang="en-US" sz="14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«по», «каждая» и «в каждом ряду» часто подсказывают, что перед нами одинаковые группы предметов. Значит, вместо долгого сложения удобно использовать умножение.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«4 корзины по 6 яблок» читается как 4 группы по 6 яблок. Такие подсказки помогают быстро выбрать нужное действие и не путаться.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встречаются фразы «одинаковых», «всего», «по 2» или «по 3», стоит сразу посмотреть, сколько групп есть и сколько предметов в каждой группе.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подсказывают умножение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полезно проверить результат сложением. Если в ответе 24, можно быстро убедиться: 6 + 6 + 6 + 6 действительно дает 24.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деление, его тоже можно использовать для проверки. Например, если 12 : 3 = 4, значит, 3 × 4 должно дать 12.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ошибку раньше, чем она успеет спрятаться в тетради. Это маленький математический «охранник», который бережет точность ответа.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таблицу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ряды и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таблицу небольшими порциями и повторять один и тот же ряд несколько раз. Так числа запоминаются спокойнее, а не убегают из головы, как шустрые мячики.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карточки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рисунки с поездами, кубиками и карточками с ответами. Игровые задания делают тренировку веселее, а ряды на 2, 5 и 10 запоминаются особенно легко.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пример кажется трудным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найти нужное действие и не потеряться в вычислениях.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клеток в тетради или на схеме помогают увидеть умножение без лишних слов. Можно сразу заметить, сколько рядов получилось и сколько клеток в каждом.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 прямоугольнике тоже показывают одинаковые группы. Если есть 3 ряда по 4 точки, легко понять, что всего получится 12 точек.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узорах одинаковые фигуры повторяются по строкам и столбцам. Такой рисунок удобно считать не по одной фигурке, а целыми рядами, чтобы не сбиться.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изображения связывают математику с картинкой. Поэтому пример становится понятнее, а ответ находится быстрее, чем при длинном пересчете каждого предмета отдельно.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 рисунках с клетками и узорами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группы и предметы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считают, сколько предметов в группе, но забывают про число самих групп. Важно сначала увидеть, что именно повторяется, а потом записывать пример.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ноль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0 всегда получается 0. Это правило короткое, но очень важное, потому что помогает не писать лишние числа в ответе.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учитывают единицу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умножить на 1, оно не меняется. Такое свойство кажется простым, но именно из-за него часто появляются маленькие ошибки в примерах.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Останавливаются слишком рано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 только одну группу и не продолжают до конца. Чтобы не ошибиться, лучше пересчитывать по группам и проверять, все ли предметы учтены.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теме умножения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история про магазин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стоят 3 коробки, и в каждой лежит по 4 мяча. Если посмотреть на них как на одинаковые группы, сразу видно: 3 × 4 = 12.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сюжеты встречаются в школьных задачах часто, потому что они похожи на обычную жизнь. А еще коробки помогают считать быстрее, чем если пересчитывать каждый мяч по одному.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связаны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 × 4 = 12, то мы знаем общий результат и можем использовать его для проверки других действий.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делим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числа 12 можно узнать, сколько получится в одной группе: 12 : 3 = 4 и 12 : 4 = 3.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помогают находить и проверять ответы, поэтому таблица умножения запоминается прочнее.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проверять результат сложением или делением. Тогда пример становится не страшным монстром, а обычной задачкой, которую можно спокойно решить.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удобно читать как короткую запись одинаковых сложений. Сначала нужно увидеть группы, потом понять, сколько предметов в каждой группе, и только после этого искать ответ.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таблицу умножения, правило на 1 и 0, а также переместительное свойство. Эти маленькие помощники делают счет быстрее и спокойнее.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 умножение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Умножение: считать быстрее и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легко справляться с одинаковыми группами предметов, а еще дружит со сложением и делением. Если знать таблицу и проверять ответ, задачи становятся намного понятнее.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2026-05-24T10:25:30Z</dcterms:created>
  <dcterms:modified xsi:type="dcterms:W3CDTF">2026-05-24T10:25:30Z</dcterms:modified>
</cp:coreProperties>
</file>