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мутационного процесса
</a:t>
            </a:r>
            <a:endParaRPr lang="en-US" sz="2657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источник наследственной изменчивости и двигатель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2433" y="967150"/>
            <a:ext cx="3272334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мутации важны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записана в ДНК, а мутационный процесс связан с её копированием, повреждениями и исправлением. Понимание этих закономерностей помогает объяснить наследственность, болезни, селекцию и эволюцию.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мутации и мутационного процесса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560766" y="1041025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изменение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 — это изменение наследственного материала, которое сохраняется после деления клетки и может влиять на работу гена, хромосомы или целого генома.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60766" y="1799194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Мутационный процесс включает появление изменения, его закрепление в ДНК и, если затронуты половые клетки, передачу следующему поколению.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560766" y="2557363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возникают без внешнего воздействия, чаще из-за естественных ошибок копирования ДНК, случайных повреждений и неполного исправления этих нарушений.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60766" y="3315532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Индуцированные 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вызывают мутагены — факторы среды, которые увеличивают вероятность изменений ДНК и тем самым ускоряют накопление наследственной изменчивости.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60766" y="4073720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частота мутаций обычно невелика, при огромном числе клеточных делений и поколений даже редкие события становятся заметной эволюционной силой.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827656"/>
            <a:ext cx="4646100" cy="2015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мутаций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биологии; обобщение классических примеров мутаций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изменений ДНК и их типичные проявления.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меняют последовательность, хромосомные — структуру хромосом, а геномные — их число; последствия зависят от масштаба изменения.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мутация возникает и закрепляется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 повреждения ДНК до проявления признака и наследования.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4134" y="1242175"/>
            <a:ext cx="306793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копирования ДНК как источник спонтанных мутаций
</a:t>
            </a:r>
            <a:endParaRPr lang="en-US" sz="1797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полимеразы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репликации ДНК-полимераза иногда встраивает неверный нуклеотид. Такая ошибка сама по себе ещё не мутация, пока не закрепится в следующем цикле копирования.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неправильных включений удаляется благодаря корректирующей активности фермента и системам репарации, которые распознают несоответствие в паре оснований.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участки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страдают повторяющиеся последовательности и области интенсивного копирования: здесь репликативный аппарат работает с большей нагрузкой, а вероятность сбоя возрастает.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как локальная ошибка в двойной спирали может быть устранена или, при неудачном исходе, сохраниться как наследственное изменение.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мутагены повреждают ДНК по-разному: одни вызывают разрывы цепей, другие изменяют основания или нарушают спаривание.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Мутагены и их действие на ДНК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физические и химические факторы, но биологические агенты тоже заметно повышают частоту мутаций.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биологических сведений о мутагенах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ненаправленности мутаций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 потребности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не возникают потому, что организму «нужно» полезное изменение. Изменения ДНК появляются случайно, а их ценность становится понятна только после отбора.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не задаёт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 могут увеличить число повреждений, но не определяют заранее, будет ли итоговое изменение полезным, вредным или нейтральным.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и наследование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мутация может оказаться выгодной в одних условиях и бесполезной в других, поэтому её закрепление зависит от среды и поколения.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 создаёт мутации, а сохраняет те варианты, которые уже возникли и повышают выживание или размножение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4012" y="4178821"/>
            <a:ext cx="28087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мутаций в геноме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последовательности особенно нестабильны: при копировании ДНК здесь чаще возникают соскальзывания полимеразы и ошибки выравнивания, поэтому мутации накапливаются быстрее.
</a:t>
            </a:r>
            <a:endParaRPr lang="en-US" sz="912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с интенсивной транскрипцией и частыми разрывами ДНК сильнее подвержены повреждениям, потому что молекула постоянно находится в напряжённом функциональном состоянии.
</a:t>
            </a:r>
            <a:endParaRPr lang="en-US" sz="944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зоны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 упакованные области хроматина обычно лучше защищены от внешних воздействий и копируются менее уязвимо, поэтому изменения в них возникают реже.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хроматин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геноме есть локусы с особенно высокой мутабельностью. В таких «горячих точках» ошибки появляются значительно чаще, чем в соседних фрагментах ДНК.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точки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2116" y="1515502"/>
            <a:ext cx="3919767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мутаций для организма и популяции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биологии; обобщение типичных последствий мутаций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мутаций и их биологического эффекта.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 дают преимущества, но редкие полезные варианты могут закрепляться в популяции и становиться материалом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4134" y="1242175"/>
            <a:ext cx="306793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и генеративные мутации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в клетках тела и затрагивают только часть тканей организма. Такие мутации не переходят к потомкам, но могут вызвать мозаицизм, а при нарушении контроля деления — опухолевый рост.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Генеративные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Происходят в клетках, дающих начало гаметам, или в самих половых клетках. Если изменение сохраняется в наследственном материале, оно может передаваться следующему поколению.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принципиально различать наследуемые и ненаследуемые мутации: первые имеют значение для генетического консультирования, а вторые чаще связаны с заболеваниями отдельных тканей и органов.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ветвь клеток формирует ткани тела, другая — половые клетки. От того, в какой линии возникло изменение ДНК, зависит его судьба: останется ли оно локальным или станет наследственным.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точные абсолютные значения, а общую биологическую тенденцию: с возрастом увеличивается вероятность накопления ошибок в половых клетках и нарушений их деления.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возраст родителей связан с числом мутаций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отца заметнее рост числа новых мутаций, а у матери сильнее повышается риск хромосомных нарушений; оба эффекта связаны с длительным существованием половых клеток.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данным учебной генетики и обобщённым материалам о возрастных рисках; для презентации использованы условные относительные значения.
</a:t>
            </a:r>
            <a:endParaRPr lang="en-US" sz="7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Репарация ДНК как защита генома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исправление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повреждения устраняются без вырезания участка ДНК: молекула сразу возвращается к исходному состоянию. Такой путь особенно важен, когда нужно быстро снизить число опасных изменений.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Вырезание и замена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повреждённый фрагмент нельзя исправить напрямую, клетка удаляет его и достраивает новый участок по матрице комплементарной цепи. Этот механизм особенно надёжен при крупных локальных дефектах.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Коррекция ошибок спаривания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контроля после репликации распознают неправильно спаренные основания и заменяют их до закрепления мутации. Благодаря этому снижается число ошибок, возникших при копировании генетического материала.
</a:t>
            </a:r>
            <a:endParaRPr lang="en-US" sz="1198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разрывов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Двухцепочечные разрывы ДНК особенно опасны, потому что могут нарушить целостность хромосом. Их восстановление помогает сохранить стабильность генома, а сбои в ремонте повышают риск наследственных болезней и опухолей.
</a:t>
            </a:r>
            <a:endParaRPr lang="en-US" sz="11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мутации к признаку и его судьбе в популяции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изменение ДНК влияет на молекулярный, клеточный и популяционный уровни организации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3297168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у микроорганизмов и лекарственная устойчивость
</a:t>
            </a:r>
            <a:endParaRPr lang="en-US" sz="1819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и вирусов поколения сменяются очень быстро, поэтому удачные изменения наследственного материала накапливаются за короткое время и заметно меняют чувствительность к препаратам.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изменчивость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 уничтожает чувствительные формы, а выживают лишь варианты с защитными изменениями в генах-мишенях, ферментах или структурах оболочки клетки.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под действием лекарств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могут обмениваться генетическим материалом не только через размножение, но и через перенос плазмид и других элементов. Это ускоряет распространение устойчивости.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перенос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мутаций у микробов помогает объяснить, почему лечение иногда теряет эффективность, и почему важно рационально использовать антибиотики и противовирусные средства.
</a:t>
            </a:r>
            <a:endParaRPr lang="en-US" sz="966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источники мутаций различаются по происхождению, но работают совместно. Даже внутренние ошибки клетки заметно усиливаются под влиянием внешней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мутационной изменчивости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дают процессы внутри клетки, однако мутагены окружающей среды существенно повышают их частоту и расширяют спектр наследственных изменений.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 учебной презентации, основанное на обобщении школьного курса молекулярной биологии.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мутаций и их эффектов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клинические примеры из школьного курса биологии и генетики человека.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мутации могут приводить как к заболеваниям, так и к полезным признакам в определённых условиях.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мутации нарушают работу организма, другие помогают выжить в конкретной среде; биологическое значение определяется не только типом изменения, но и условиями отбора.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4134" y="1242175"/>
            <a:ext cx="306793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материал эволюции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мутация может создать новый вариант гена, а значит — расширить наследственную изменчивость. Именно это разнообразие даёт популяции «сырьё» для дальнейших эволюционных изменений.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изменения сохраняются не потому, что возникают чаще, а потому, что их носители оставляют больше потомства. Отбор закрепляет те варианты, которые повышают приспособленность.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и дрейф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мутации становятся адаптациями. В малых популяциях их судьбу может определить генетический дрейф, когда частота вариантов меняется случайно, без прямой пользы для организма.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мутаций со временем приводит к расхождению популяций и появлению новых ветвей эволюционного дерева. Так формируются устойчивые различия между линиями потомков.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повышающие риск мутаций у человека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560766" y="1041025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содержит вещества, которые повреждают ДНК и усиливают образование свободных радикалов. При длительном воздействии возрастает нагрузка на системы восстановления и возрастает мутационный риск.
</a:t>
            </a:r>
            <a:endParaRPr lang="en-US" sz="1020" dirty="0"/>
          </a:p>
        </p:txBody>
      </p:sp>
      <p:sp>
        <p:nvSpPr>
          <p:cNvPr id="13" name="Text 3"/>
          <p:cNvSpPr txBox="1"/>
          <p:nvPr/>
        </p:nvSpPr>
        <p:spPr>
          <a:xfrm>
            <a:off x="2560766" y="1799194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
</a:t>
            </a:r>
            <a:pPr algn="l" indent="0" marL="0">
              <a:lnSpc>
                <a:spcPct val="100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УФ-излучение вызывает изменения оснований ДНК, особенно в клетках кожи. Если повреждения не устраняются полностью, они закрепляются при делении и могут стать причиной нарушений.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2560766" y="2557363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Ионизирующая радиация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Рентгеновское и радиоактивное излучение способны разрывать цепи ДНК и повреждать хромосомы. Чем выше доза и дольше воздействие, тем больше вероятность серьёзных изменений генома.
</a:t>
            </a:r>
            <a:endParaRPr lang="en-US" sz="1020" dirty="0"/>
          </a:p>
        </p:txBody>
      </p:sp>
      <p:sp>
        <p:nvSpPr>
          <p:cNvPr id="15" name="Text 5"/>
          <p:cNvSpPr txBox="1"/>
          <p:nvPr/>
        </p:nvSpPr>
        <p:spPr>
          <a:xfrm>
            <a:off x="2560766" y="3315532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и вирусные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химические соединения и вирусы вмешиваются в работу наследственного материала, изменяя его структуру или встроенность в клетку. Это повышает риск нестабильности генома.
</a:t>
            </a:r>
            <a:endParaRPr lang="en-US" sz="1049" dirty="0"/>
          </a:p>
        </p:txBody>
      </p:sp>
      <p:sp>
        <p:nvSpPr>
          <p:cNvPr id="16" name="Text 6"/>
          <p:cNvSpPr txBox="1"/>
          <p:nvPr/>
        </p:nvSpPr>
        <p:spPr>
          <a:xfrm>
            <a:off x="2560766" y="4073720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зависит не только от внешнего фактора, но и от состояния организма: эффективности репарации ДНК, антиоксидантной защиты и контроля деления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случайность, отбор и эволюция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случайно, но их частота определяется геномом, репарацией и мутагенами. Именно они создают наследственную изменчивость, а естественный отбор отбирает редкие удачные варианты.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2026-06-01T18:12:01Z</dcterms:created>
  <dcterms:modified xsi:type="dcterms:W3CDTF">2026-06-01T18:12:01Z</dcterms:modified>
</cp:coreProperties>
</file>