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куда вокруг нас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Учим, как находить предметы и показывать их путь вокруг нас.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 в пространстве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где? и куда? помогают понять, где что находится и в какую сторону нужно идти. Они нужны в школе, во дворе, в магазине и по дороге домой, чтобы уверенно ориентироваться рядом с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находится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где? помогает назвать точное место предмета. Мы не ищем движение, а просто показываем, где он уже находится.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месте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можно показать пальцем и он не движется, значит, подходит вопрос где?. Такой ответ похож на маленькую карту рядом с нами.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на ветке и игрушка в коробке тоже отвечают на вопрос где?. Здесь важно показать место, а не путь.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 ветка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парте, мяч под столом, портфель у стула — это обычные примеры, когда предмет уже занимает своё место и никуда не спешит.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парта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ответе звучат слова на, в, под, у, за, рядом с. Они помогают сказать, где лежит, стоит или висит предмет.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ответа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 своём месте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 корзине выглядит спокойно и неподвижно. Он не катится и не летит, поэтому мы говорим о месте, где он находится прямо сейчас.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в корзине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 подоконнике показывает, что у каждого предмета есть своё место. Даже на улице и во дворе вокруг нас всё можно точно показать.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 подоконнике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у двери стоят там, где их удобно оставить. Такие примеры помогают детям замечать порядок в комнате, в доме и в классе.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у двери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 диване просто отдыхает, а не прыгает. Важно заметить: предмет может быть живым или неживым, но всё равно оставаться на своём месте.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 диване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что движется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куда? нужен тогда, когда предмет движется. Мы следим не только за местом, но и за направлением его пути.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движение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в класс, птица летит к дереву, мяч катится под скамейку, автобус едет в город. Во всех случаях есть путь и цель.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движения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в, на, к, под, за, через помогают показать, куда направлено действие. Они словно указывают дорогу маленькой стрелкой.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цели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перемещается, мы можем заметить, откуда он начал путь и куда пришёл. Это делает ответ точным и понятным.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направление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вопрос: где или куда?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понять, о месте мы говорим или о движении.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652981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11950" y="3375925"/>
            <a:ext cx="22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места и движения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на, в, под, у, за, рядом с, между помогают ответить на вопрос где?. Они показывают, где предмет находится, словно точка на маленькой карте.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места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столе, у окна, в коробке, под кроватью — такие сочетания удобно запоминать дома. Они быстро показывают, что предмет уже на месте.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примеры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школу, к двери, на площадку, через двор — эти слова часто встречаются по дороге и в классе. Они помогают не путать место с движением.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в, на, к, под, за, через помогают ответить на вопрос куда?. Они подсказывают направление, как стрелка, которая зовёт вперёд.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 путь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 рисунке помогает увидеть путь от одного предмета к другому. Она сразу показывает, где движение начинается и где заканчивается.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и куда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катится к воротам, и стрелка показывает его дорогу. Такое изображение особенно удобно, потому что движение видно даже без слов.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 воротам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мальчик идёт к двери, стрелка направляется от него к двери. Так становится понятно, что важен не только сам мальчик, но и его путь.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к двери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летит к дереву — это тоже движение с целью. Стрелка делает полёт заметным и помогает не перепутать его с простым сидением на ветке.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к дереву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два разных вопроса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5300" y="3183276"/>
            <a:ext cx="3751200" cy="14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на заборе отвечает на вопрос где?. Здесь важно место: кошка уже находится там и просто сидит, как настоящий сторож.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55300" y="2558175"/>
            <a:ext cx="3751200" cy="4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на заборе
</a:t>
            </a:r>
            <a:endParaRPr lang="en-US" sz="1900" dirty="0"/>
          </a:p>
        </p:txBody>
      </p:sp>
      <p:sp>
        <p:nvSpPr>
          <p:cNvPr id="11" name="Text 4"/>
          <p:cNvSpPr txBox="1"/>
          <p:nvPr/>
        </p:nvSpPr>
        <p:spPr>
          <a:xfrm>
            <a:off x="4840700" y="3183276"/>
            <a:ext cx="3751200" cy="14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прыгает на забор — это уже вопрос куда?. Теперь важны движение и путь, потому что кошка меняет своё место.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40700" y="2558175"/>
            <a:ext cx="3751200" cy="4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прыгает на забор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где? и куда? в школьном дне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139175" y="3446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и в коридоре можно говорить о месте: где ты стоишь? — у двери. Это помогает ориентироваться в школьном пространстве.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39175" y="29331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класс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51687" y="322457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сидят в классе, у доски, за партой. Эти ответы показывают, где находятся люди и предметы прямо сейчас.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1687" y="271157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4262" y="302222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можно спросить: куда ты идёшь? — на площадку или в столовую. Тут уже видно движение, а не покой.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564262" y="250922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7276813" y="28163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домой снова встречаются и место, и движение: у школы, к дому, через двор. Один день отлично показывает разницу между двумя вопросами.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7276813" y="23033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26775" y="3669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в школу. Здесь удобно спросить: куда ты идёшь? — в школу. Важно направление пути, а не только само здание.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26775" y="3156150"/>
            <a:ext cx="1579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парк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можно увидеть клумбу, дорожку и скамейку. Собака бежит по дорожке, а кот сидит на скамейке. Такой сюжет помогает детям отличать предметы, которые просто находятся на месте, от тех, что куда-то движутся.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всё легко заметить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тоже можно найти много примеров для наблюдения. Велосипед стоит у крыльца, а ребёнок спешит к калитке. Один рисунок показывает спокойные предметы и движение одновременно, поэтому он хорошо подходит для разговора о пространстве.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точка отправления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стоит велосипед, а рядом растёт дерево. На ветке сидит птица, и это удобно показывать как ответ на вопрос где? Рядом ребёнок идёт к скамейке, поэтому на одном рисунке видно и место, и путь.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дворик с движением и покоем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стоит, лежит или сидит, выбираем вопрос где?. Если он идёт, летит, едет или прыгает, нужен вопрос куда?. Движение всегда подсказывает направление.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действие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Сравни: бегу к качелям — куда?, лежу под деревом — где?. Такая пара помогает быстро понять, что происходит: предмет остаётся на месте или перемещается.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 короткой паре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 в школу и стою у двери отвечают на разные вопросы. В первом случае важен путь, во втором — место. Ошибка здесь легко путает смысл всего предложения.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меняй смысл ответа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спрашивают где?, нужен ответ с местом. Когда спрашивают куда?, нужно сказать, к чему или в какую сторону идёт действие. Внимание к вопросу спасает от путаницы.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вопрос внимательно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три шага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вопрос по действию и положению предмета.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из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Где тетрадь? — В портфеле. Здесь сразу понятно место предмета: он уже лежит внутри, и ничего не движется. Такой ответ нужен на вопрос где?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 портфеле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Куда ты идёшь? — В библиотеку. Ответ показывает направление и цель движения, а не место, где человек стоит. Это хороший пример для вопроса куда?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библиотеку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Где мяч? — Под столом. Мяч не движется, а спокойно находится в одном месте. Ответ помогает быстро найти предмет в комнате без лишних догадок.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под столом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Куда летит птица? — К дереву. В ответе слышно движение и путь. Такое предложение хорошо показывает, что вопрос куда? спрашивает о направлении.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к дереву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куда движется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девочка идёт к качелям и внимательно смотрит вперёд. Её путь легко показать стрелкой, потому что видно направление движения. Рядом могут стоять деревья, скамейка и дорожка, чтобы картинка выглядела живой и понятной.
</a:t>
            </a:r>
            <a:endParaRPr lang="en-US" sz="107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идёт к качелям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едет в город, а кот прыгает на стул возле дома. Один пример показывает транспорт, другой — животное, и оба помогают увидеть, как предметы и живые существа меняют своё положение в пространстве.
</a:t>
            </a:r>
            <a:endParaRPr lang="en-US" sz="1131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 кот в движении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собака бежит к мячу, который укатился по земле. Здесь хорошо заметно движение живого существа к цели. На рисунке можно добавить траву, дорожку и забор, чтобы путь был ещё понятнее.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бежит за мячом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 куда перемещается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5300" y="3183276"/>
            <a:ext cx="3751200" cy="14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птица сидит на ветке, она уже находится в определённом месте. Тут подходит вопрос где?, потому что важно не движение, а положение предмета. Всё спокойно, как на тихой перемене.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55300" y="2558175"/>
            <a:ext cx="3751200" cy="4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на месте
</a:t>
            </a:r>
            <a:endParaRPr lang="en-US" sz="1900" dirty="0"/>
          </a:p>
        </p:txBody>
      </p:sp>
      <p:sp>
        <p:nvSpPr>
          <p:cNvPr id="11" name="Text 4"/>
          <p:cNvSpPr txBox="1"/>
          <p:nvPr/>
        </p:nvSpPr>
        <p:spPr>
          <a:xfrm>
            <a:off x="4840700" y="3183276"/>
            <a:ext cx="3751200" cy="14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птица перелетает на крышу, она меняет место. Тогда нужен вопрос куда?, потому что важны направление и цель движения. Смысл ответа сразу становится другим, как только появляется действие.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40700" y="2558175"/>
            <a:ext cx="3751200" cy="4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путь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48813"/>
            <a:ext cx="27960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48813"/>
            <a:ext cx="27960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1938" y="1848813"/>
            <a:ext cx="24465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34723"/>
            <a:ext cx="279600" cy="2236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76900" y="3406763"/>
            <a:ext cx="2097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по теме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картинку и выбирает: где? или куда?. Это учит замечать, есть ли движение, и не путать место с направлением.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вопроса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соединить рисунок и подходящий ответ. Карточки с домом, деревом, скамейкой и мячом помогают быстро понять, где предмет находится и куда он движется.
</a:t>
            </a:r>
            <a:endParaRPr lang="en-US" sz="1168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пары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 путь от одного предмета к другому. Такое задание делает движение заметным и помогает детям увидеть, откуда и куда идёт действие.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 картинке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картинке можно придумать короткое предложение: кот на диване, мальчик идёт к двери. Так дети учатся говорить точно и коротко.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предложений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нужно указать, где находится предмет: в, на, под, у или рядом с ним. Это упражнение укрепляет понимание слов-подсказок для места.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дома до школы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выходит из дома и оказывается во дворе. На этом шаге удобно спросить: где он был и куда отправился? Сразу видно начало пути.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дома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переходе ребёнок внимательно смотрит по сторонам и продолжает движение. Этот момент помогает увидеть, как один маршрут состоит из нескольких маленьких шагов.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улицу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идёт по дорожке, проходит тротуар и движется к переходу. Здесь особенно важно заметить направление, потому что путь становится длиннее и заметнее.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 улице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пути ребёнок входит в школу и оказывается у входа. Теперь можно сказать, что движение завершилось, а цель пути достигнута.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школу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не путать место и направление в школе, дома и на прогулке.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вопроса помогают понять, где находится предмет и куда он движется.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вопроса — и всё ясно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и куда? помогают замечать мир вокруг без путаницы. Один вопрос показывает место, другой — направление движения. С такими помощниками легко отвечать точно в школе, дома и на улице.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2026-05-25T19:32:43Z</dcterms:created>
  <dcterms:modified xsi:type="dcterms:W3CDTF">2026-05-25T19:32:43Z</dcterms:modified>
</cp:coreProperties>
</file>