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предлоги связывают слова и делают речь ясной.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это маленькое слово-помощник. Само по себе оно ничего не называет, зато показывает связь между словами: где, куда, когда и с чем происходит действие. Пишется предлог отдельно: в школе, на парте, к другу.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800" y="1744875"/>
            <a:ext cx="5409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238" y="1744875"/>
            <a:ext cx="63105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предлоги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понять, где находится предмет. С ними сразу ясно: кот спит под столом, книга лежит на столе, а птица сидит над деревом.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подсказывают, куда направлено действие. Мальчик идёт к дому, выходит из класса или едет в деревню. Без этих слов путь героя был бы не таким понятным.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соединяет слова в одно целое и делает предложение точным. Благодаря ему мы понимаем, что именно произошло, и не путаемся в смысле, как в хитрой языковой задачке.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предлог не делает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 называет предметы, признаки или действия. Он не отвечает на вопросы кто? что? и сам по себе не сообщает, о чём идёт речь.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 бывает главным словом в предложении. Его задача скромнее, но важнее: он помогает другим словам дружить и стоять рядом по смыслу.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нельзя назвать самостоятельным героем текста. Он работает тихо, но без него предложение часто звучит странно или теряет ясность.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предлоги места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рядом с предметами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отвечают на вопрос где? Они показывают, где находится предмет: в комнате, на столе, под шкафом. Так сразу видно расположение.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помогают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слова в, на, под, над, у, около, за, перед. Они помогают описывать картинки словами и делают рассказ очень понятным.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предлоги показывают движение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начинается путь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из и с помогают увидеть отправление: из дома, с горы. Они показывают, откуда кто-то или что-то начинает движение.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направляется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к, в и на указывают направление. Ребёнок идёт к школе, входит в класс или садится на скамейку.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становится понятным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делают движение наглядным. Мы легко представляем дорогу героя и понимаем, где он был и куда попал.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47" y="1694650"/>
            <a:ext cx="640238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728" y="1694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578" y="3141338"/>
            <a:ext cx="548775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происходят действия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назвать день: в понедельник, в среду, в пятницу. С ними легко понять, в какой именно день случилось событие, а не гадать на переменке.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утром, днём, вечером и ночью уточняют время. Они помогают рассказу звучать точно и не путать раннее утро с поздним вечером.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или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до, после и через показывают, когда что-то произойдёт. До обеда, после уроков, через час — и время уже не убегает тайком.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расположить события по порядку. Сначала, потом и после этого делают историю понятной и не дают ей перепутаться, как тетрадки в портфеле.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 и цели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могут объяснять, почему что-то случилось. Например: из-за дождя прогулка отменилась, от радости ребёнок засмеялся. Причина становится заметной сразу.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показывают цель действия. Ради победы спортсмен тренируется, для работы нужен компьютер. Такие слова помогают понять, зачем совершается поступок.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историях эти предлоги делают текст живым и понятным. Читатель видит не только событие, но и его объяснение, будто услышал маленькую подсказку.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что перед нами: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найти маленькое слово, которое связывает слова в предложении.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в школу и идти из школы — это не одно и то же. Предлог показывает направление движения и помогает понять, куда идёт человек.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Лежать на парте и лежать под партой тоже звучит по-разному. Одно маленькое слово меняет картинку в голове и место предмета.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предлог убрать, предложение может стать непонятным или совсем другим. Поэтому такие слова нужно замечать очень внимательно, почти как следы на снегу.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предлог — не пустяк. Он делает речь точной, а смысл — ясным, даже когда слов совсем немного.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предлоги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помогают точнее показать место или причину. Например: из-под стола, из-за дерева, из-за дома. Они не называют предмет, а только связывают слова по смыслу.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запомнить: части составного предлога нельзя разбирать отдельно по смыслу. Если убрать одну часть, выражение станет неправильным или потеряет нужное значение, как будто слово сломалось пополам.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предлоги состоят из двух частей: из-за, из-под, по-за. Хотя между ними есть дефис или пробел в написании, в предложении они работают как одно служебное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725" y="1744875"/>
            <a:ext cx="63105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163" y="1804995"/>
            <a:ext cx="751200" cy="60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1888" y="1744875"/>
            <a:ext cx="5409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 помогает слову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часто подсказывает, в какой форме должно стоять существительное рядом. Поэтому мы говорим: в школе, к другу, без ошибки, о книге.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словам держаться вместе и не терять смысл. Он как маленький мостик между частями предложения, чтобы всё было понятно и аккуратно.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предлога слово звучит странно, стоит проверить его форму ещё раз. Предлог не спорит со словом, а мягко подсказывает, как сказать правильно.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написании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пишут предлог слитно со словом: влес вместо в лес. Но предлог всегда можно отделить пробелом, потому что он пишется отдельно.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предлог и приставку. В слове влетел приставка часть слова, а в выражении в летел получится уже другое сочетание. Проверка простая: если слово можно отделить, это предлог.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предлоги живут в пословицах и загадках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предлоги помогают сделать фразу звонкой и точной. Например: без труда не вытащишь и рыбку из пруда.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предлоги подсказывают, где искать ответ: на столе, под землёй, за домом. Это делает загадку интереснее и хитрее.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предлоги звучат в коротких и образных фразах, речь становится живой. Они помогают не только понять смысл, но и почувствовать настроение текста.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предлог от приставки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маленькое слово: отдельно оно стоит или входит в состав слова.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выбрать нужный предлог в коротком предложении. Такие задания похожи на игру в «лови подсказку» и быстро тренируют внимательность.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составлять словосочетания по картинке. Например: кошка на диване, книга под тетрадью, шарик над столом. Так легче запомнить смысл предлога.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ещё придумывать свои примеры с одинаковым предметом, но разными предлогами. Тогда сразу видно, как меняется смысл и почему предлоги так важны.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задания на исправление ошибок. Ребёнок замечает неверное написание и сам находит правильный вариант, словно маленький языковой детектив.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упражнения с предлогами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26767"/>
            <a:ext cx="750900" cy="667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4922" y="1694650"/>
            <a:ext cx="457313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206828"/>
            <a:ext cx="750900" cy="600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речи героев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быстро представить место действия: за домом, у окна, под деревом. Без них история звучала бы менее ясно и немного путано.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он идёт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движется, предлог показывает его путь: к реке, в лес, на поляну. Читатель сразу видит направление и лучше понимает сюжет.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случилось с ним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могут передавать обстоятельства: без шапки, после звонка, из-за дождя. Они делают речь точной и помогают увидеть важную деталь.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предлоги делают фразы естественными и короткими. Благодаря им реплики звучат живо, а герои будто разговаривают рядом с нами.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предлоги встречаются чаще всего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речи нужны предлоги в, на, под, над, к, от, из, у. Они помогают сказать, где предмет находится и куда он движется. Без них предложение теряет точность.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связи 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часто встречаются предлоги с, по, за, перед. Они показывают связь слов, время или направление. Это настоящие помощники: маленькие, но очень трудолюбивые.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это служебная часть речи. Он не называет предмет или действие, а помогает словам связываться и строить понятное предложение.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пишутся отдельно от слов. Они могут показывать место, время, движение, причину или цель, поэтому в речи без них трудно обойтись.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научиться находить предлоги, читать и писать станет легче. Смысл предложений будет яснее, а ошибки появятся реже, почти как по волшебству.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словам дружить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маленькие, но очень нужные. Они делают речь ясной, помогают словам дружить в предложении и не дают смыслу потеряться. Теперь их легче замечать в чтении и письме.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2026-05-21T20:36:42Z</dcterms:created>
  <dcterms:modified xsi:type="dcterms:W3CDTF">2026-05-21T20:36:42Z</dcterms:modified>
</cp:coreProperties>
</file>