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помогает увидеть красоту вокруг и рассказать о ней без слов.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Человек-художник: как люди изображают мир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нужно искусство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появилось очень давно и до сих пор помогает людям рассказывать истории, украшать вещи и понимать чувства друг друга. Оно делает мир ярче, добрее и интереснее.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замечает то, что другие пропускают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 внимательно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замечает то, мимо чего другие проходят: узор на листе, смешную мордочку кота, тень от дерева или странную форму облака. Из таких деталей рождается интересный рисунок.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 и запоминает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изобразить мир точно, художник долго смотрит, сравнивает, вспоминает и проверяет детали. Это помогает ему передать не только форму, но и характер того, что он рисует.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Ищет красоту вокруг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есть в привычных вещах: в игрушке, в цветке, в улыбке человека, в капле дождя на стекле. Художник учится замечать это каждый день, как настоящий исследователь.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Ловит настроение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важны не только предметы, но и чувство. Один и тот же двор может выглядеть весёлым, спокойным или загадочным, если художник выберет другое настроение.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95175"/>
            <a:ext cx="387900" cy="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95175"/>
            <a:ext cx="387900" cy="34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художники создают картины и рисунки. Они изображают людей, животных, природу и сказочные сцены, стараясь передать форму, цвет и настроение.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рисует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художники делают рисунки для книг. Их работа помогает лучше понять сказку или рассказ, увидеть героя и представить, что происходит в истории.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Иллюстраторы книг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могут придумывать рисунки для одежды, игрушек и предметов быта. Такие узоры делают вещи красивыми, нарядными и запоминающимися.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Дизайнеры узоров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Пейзажисты любят изображать природу, а портретисты — людей. У каждого свой любимый сюжет, но всем нужны наблюдательность, терпение и воображение.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Пейзажисты и портретисты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художники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художника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646889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помогает сделать первые линии и наброски, а альбом сохраняет рисунки. С них часто начинается любая работа, даже самая большая и яркая.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646889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 альбом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7036953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Художнику важно держать материалы рядом и не путать их. Когда всё лежит на месте, работать удобнее, а поиск нужной кисточки не превращается в маленькое приключение.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036953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рабочее место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39437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художнику нужны не только краски, но и пластилин, клей или ножницы. С их помощью можно лепить, вырезать и создавать поделки своими руками.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39437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Пластилин и ножницы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3841921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бывает гладкой или шершавой, а мелки оставляют живой, заметный след. Эти материалы удобны для быстрых рисунков и смелых цветных идей.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41921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 мелки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2244405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Кистями художник наносит краску на бумагу. Акварель даёт мягкие и прозрачные оттенки, а гуашь выглядит плотной и очень яркой.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244405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Кисти и краски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рисунок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художник решает, что он будет изображать: человека, животное, сказку или пейзаж. Без идеи рисунок не начнётся.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Набросок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лёгкие линии. Набросок помогает наметить форму, расположение предметов и общий вид будущей работы.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и цвет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художник добавляет глаза, листья, окна, узоры и другие подробности. Затем он выбирает цвета, чтобы рисунок стал выразительным.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лучшего варианта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рисунок приходится переделывать несколько раз. Художник сравнивает варианты и оставляет тот, который получился самым удачным и понятным.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787" y="21549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681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передавать настроение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оранжевый и жёлтый напоминают солнце, огонь и праздник. Такие цвета делают рисунок бодрым, смелым и радостным.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Синий, голубой и фиолетовый похожи на небо, воду и вечер. Они помогают показать тишину, прохладу и спокойствие.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часто делают изображение весёлым и живым. С их помощью можно передать радость, игру, праздник или удивление.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и приглушённые цвета подходят для тихих сцен. Они помогают показать грусть, задумчивость или мягкое, спокойное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подсказывает художнику идеи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дождя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лес становится особенно красивым: листья блестят, на траве лежат капли, а воздух кажется свежим. Художник замечает, как меняются цвета и как свет отражается в мокрых ветках. Из этого легко рождается пейзаж.
</a:t>
            </a:r>
            <a:endParaRPr lang="en-US" sz="1668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водой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птицы летят над рекой или озером, художник видит движение, лёгкость и тишину. Он наблюдает, как крылья касаются воздуха, а вода повторяет небо. Такой сюжет помогает передать свободу и простор.
</a:t>
            </a:r>
            <a:endParaRPr lang="en-US" sz="1668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весна, лето, осень
</a:t>
            </a:r>
            <a:pPr algn="l" indent="0" marL="0">
              <a:lnSpc>
                <a:spcPct val="90000"/>
              </a:lnSpc>
              <a:buNone/>
            </a:pPr>
            <a:r>
              <a:rPr lang="en-US" sz="153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время года приносит свои краски и формы. Зимой всё становится белым и голубым, весной появляются нежные почки, летом — густая зелень, а осенью — жёлтые и красные листья. Природа словно каждый раз меняет костюм.
</a:t>
            </a:r>
            <a:endParaRPr lang="en-US" sz="1532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Портрет: рисунок человека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взгляд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портрете художник внимательно изображает лицо человека, его глаза, улыбку и поворот головы. Именно взгляд часто помогает понять характер и настроение героя.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цвет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выделить главное, а цвет делает изображение мягким или ярким. С их помощью можно показать радость, задумчивость, доброту или смелость.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 жесты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лицо, но и положение тела рассказывает о человеке. Спокойная поза, поднятая рука или наклон головы делают портрет живым и выразительным.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внешность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портрет показывает не просто человека, а его внутренний мир. Художник старается передать характер, чтобы зритель почувствовал, какой это герой.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сохраняет память о прошлом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древним рисункам и картинам можно узнать, как люди жили много лет назад, что носили и чем занимались каждый день.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бережно хранят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искусства собирают и сохраняют в музеях. Там они защищены от времени и могут рассказывать о прошлом новым поколениям.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картинах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Рассматривая картины, люди узнают о домах, улицах, одежде и обычаях разных времён. Так искусство помогает изучать историю страны и жизни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 внимательно изучал человека, животных и движение воды, поэтому его работы кажутся особенно живыми. Он соединял наблюдательность художника и любознательность учёного. На иллюстрации рядом могут быть портрет, наброски растений и механических идей.
</a:t>
            </a:r>
            <a:endParaRPr lang="en-US" sz="924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Леонардо: взгляд учёного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Васнецов писал картины, в которых оживают былины, сказки и старинные образы. Его герои выглядят сильными, задумчивыми и немного таинственными. Для изображения подойдут богатые костюмы, лес, крепости и герои русских сказок.
</a:t>
            </a:r>
            <a:endParaRPr lang="en-US" sz="926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мир Виктора Васнецова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Художник-иллюстратор создаёт рисунки для детских книг, чтобы читателю было легче представить героев и события. Картинка может подсказать настроение, показать смешной момент или важную деталь. На одной иллюстрации часто видны и персонажи, и место действия.
</a:t>
            </a:r>
            <a:endParaRPr lang="en-US" sz="924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Иллюстратор помогает книге заговорить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художники и их работы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творчестве тоже бывают полезны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пятно можно превратить в облако, куст или смешного зверя. Иногда именно такая случайность подсказывает новую идею и делает рисунок интереснее, чем планировалось сначала.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Клякса — не конец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бояться начать, работа постепенно складывается из маленьких шагов. Смелость пробовать снова помогает создавать рисунки, а не только переживать из-за первой неудачи.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лист не пугает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Неровная линия не страшна: художник пробует снова, меняет нажим и ищет более точный контур. Так рука становится увереннее, а рисунок — аккуратнее.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может исправиться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не получилось, художник внимательнее смотрит на форму, цвет и пропорции. Он замечает, что именно нужно изменить, и лучше понимает свой замысел.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учит замечать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помогают быстрее представить героев, место действия и важные события. С ними сказка или рассказ становятся понятнее и живее даже без длинных объяснений.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придумывают внешность персонажей, их мимику и движения. Благодаря этому герой сразу узнаётся, а история выглядит яркой и запоминающейся.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задают облик мира, костюмы персонажей и предметы, с которыми можно взаимодействовать. Хороший образ помогает быстро понять правила и настроение игры.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жанрах рисунок работает как помощник текста или действия. Он показывает то, что словами иногда описывать долго, и делает сюжет понятным и увлекательным.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общей истории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рисунок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рисование полезно детям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помогает заметить главное
</a:t>
            </a:r>
            <a:pPr algn="l" indent="0" marL="0">
              <a:lnSpc>
                <a:spcPct val="90000"/>
              </a:lnSpc>
              <a:buNone/>
            </a:pPr>
            <a:r>
              <a:rPr lang="en-US" sz="155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рисует, он внимательно рассматривает форму, цвет и детали предмета. Так глаз становится наблюдательнее, а рука — точнее. Даже простой домик на листе учит замечать окно, крышу и аккуратную линию.
</a:t>
            </a:r>
            <a:endParaRPr lang="en-US" sz="1554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рисунке можно показать чувства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 краски помогают выразить радость, обиду, удивление или мечту без длинных слов. На детском рисунке солнце может улыбаться, а дождь — танцевать по крыше. Это очень похоже на маленькое волшебство.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работа — маленькое достижение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14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показывает рисунок взрослому, он чувствует гордость и поддержку. Доброе слово помогает смелее пробовать новое, а старание становится заметным. Так творчество приносит не только радость, но и уверенность в себе.
</a:t>
            </a:r>
            <a:endParaRPr lang="en-US" sz="146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работает не один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Обсудить идею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художник узнаёт, какой должна быть будущая работа. Он слушает автора, учителя или режиссёра, чтобы понять тему, героев и настроение без лишних догадок.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Нарисовать вариант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первые эскизы. В них художник пробует разные образы, ищет удачную позу, цвет и форму, чтобы идея стала понятной и интересной.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Согласовать детали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работу смотрят другие участники проекта. Они подсказывают, что изменить, чтобы рисунок лучше подходил к книге, мультфильму, игрушке или учебному материалу.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Довести до результата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договорились, художник завершает изображение. В такой работе важны терпение, уважение к чужому мнению и умение превращать общую задумку в красивый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тоже может быть красивым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домов, ритм окон и аккуратные фасады создают характер улицы. Если детали подобраны внимательно, город выглядит спокойным и понятным, а не как спешащий пазл.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окна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шрифты на вывесках помогают людям ориентироваться и делают улицу живой. Когда оформление продумано, магазины и кафе выглядят дружелюбно и запоминаются легче.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Вывески и витрины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зоны, скамейки, дорожки и игровые площадки делают город удобнее. Художник и дизайнер подбирают их так, чтобы детям и взрослым было приятно проводить время.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площадки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городские объекты задают общий облик места. Красивые пропорции, свет и цвет помогают городу выглядеть не только удобным, но и по-настоящему любимым.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площади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рисунок часто удивляет яркими красками и неожиданными решениями. В нём всё очень честно: если дом зелёный, значит, он так и нужен художнику. Такая свобода делает работу живой и радостной.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детского рисунка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художник внимательнее относится к линиям, свету и цветовым переходам. Он делает образ более выразительным и собранным. При этом в хорошей иллюстрации всегда остаётся место для фантазии и настроения.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взрослой иллюстрации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Детское творчество и мастерство взрослых
</a:t>
            </a:r>
            <a:endParaRPr lang="en-US" sz="31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62400" y="326250"/>
            <a:ext cx="7752900" cy="48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произведения от мастерской до музея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769375" y="1264875"/>
            <a:ext cx="52302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рождается идея, делаются наброски и создаётся сама работа. В мастерской художник выбирает материалы, исправляет детали и ищет удачный образ.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769375" y="2357224"/>
            <a:ext cx="52302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Завершённые картины и рисунки показывают зрителям. На выставке можно увидеть новые работы, сравнить разные темы и почувствовать настроение каждого произведения.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69375" y="3449575"/>
            <a:ext cx="52302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произведения бережно сохраняются на долгие годы. В музее их рассматривают внимательно и замечают то, что сначала легко пропустить.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уже может стать началом большой творческой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«Человек-художник»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удачная линия, один смелый эскиз или одна придуманная идея — этого достаточно, чтобы начать творить и не бояться белого листа.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Человек-художник: главное запомнить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замечает мир внимательнее, умеет передавать чувства цветом и линией, а искусство живёт в книгах, мультфильмах, музеях и даже на улицах города. Каждый может творить смело и с интересом.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2026-05-26T00:37:42Z</dcterms:created>
  <dcterms:modified xsi:type="dcterms:W3CDTF">2026-05-26T00:37:42Z</dcterms:modified>
</cp:coreProperties>
</file>