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 существительными: главные правила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НЕ пишется слитно, а когда — раздельно.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6 классе
</a:t>
            </a:r>
            <a:endParaRPr lang="en-US" sz="4042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базовая орфограмма, которая часто встречается в диктантах, изложениях и тестах. Ошибка в написании может изменить смысл слова, поэтому важно научиться различать новое слово и обычное отрицание.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НЕ при существительных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может просто отрицать предмет, признак или явление: не друг, не радость, не учитель. В этом случае оно не образует новое слово, а лишь показывает отсутствие.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слитном написании НЕ часто входит в состав нового слова с особым значением: неправда, неприятель, несчастье. Такое слово можно заменить близким по смыслу словом.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написание, нужно учитывать смысл слова и контекст предложения. Одного внешнего сходства недостаточно: решающими становятся значение и роль НЕ.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слитное или раздельное написание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по значению слова и контексту предложения.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905689"/>
            <a:ext cx="3765900" cy="21550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написания НЕ с существительными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самые частые условия и увидим, как смысл влияет на написание.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и раздельное написание зависит не от внешнего вида слова, а от его значения в предложении.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орфографии: написание НЕ с существительными
</a:t>
            </a:r>
            <a:endParaRPr lang="en-US" sz="11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837263"/>
            <a:ext cx="452400" cy="36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18933"/>
            <a:ext cx="452400" cy="40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написание: новое слово по смыслу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слова, в которых НЕ уже не чувствуется как отдельное отрицание, а образует новое понятие с собственным смыслом.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мысль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можно заменить одним близким по значению словом, чаще всего оно пишется слитно: неправда — ложь, недруг — враг.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смыслом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нередко закрепились в языке давно и воспринимаются как цельные: несчастье, неприятель, неправда.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значение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синонима помогает увидеть, что перед нами не отрицание, а самостоятельное слово с новым значением.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через синоним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без НЕ не употребляются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в языке существуют только с НЕ: невежда, неряха, недотёпа, невзгода. У них нет обычной формы без НЕ.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нужно запоминать, потому что раздельное написание для них невозможно. Они относятся к словарным и часто встречаются в текстах.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попытаться убрать НЕ, получится форма, которой в языке нет. Поэтому проверка по смыслу здесь не помогает: правило нужно просто знать.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и письме полезно сразу узнавать такие слова как цельные лексические единицы. Это помогает избежать типичной орфографической ошибки.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замену синонимом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замена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существительное можно заменить близким по смыслу словом, это часто знак слитного написания. Например, неправда можно заменить словом ложь, а недруг — словом враг.
</a:t>
            </a:r>
            <a:endParaRPr lang="en-US" sz="179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на письме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попробуйте подобрать синоним без НЕ. Если смысл сохраняется, слово обычно пишется слитно. Если же НЕ просто отрицает слово, нужна раздельная запись.
</a:t>
            </a:r>
            <a:endParaRPr lang="en-US" sz="17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написание: обычное отрицание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пишется НЕ, когда оно просто отрицает существительное: не друг, не учитель, не радость. Здесь НЕ не образует новое слово, а только показывает отсутствие.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написание часто встречается в коротких фразах и предложениях, где важно подчеркнуть: предмет, лицо или чувство не названы точно или вовсе отсутствуют.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нет нового значения и нет слов-усилителей или противопоставления, выбирают раздельное написание. Смысл остаётся отрицательным.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существительного стоит противопоставление с союзом А, НЕ пишется раздельно: не правда, а ложь. Союз А показывает выбор между двумя разными понятиями.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делает смысл предложения точнее. Мы не просто отрицаем слово, а заменяем его другим, противоположным по значению.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парах вроде не друг, а знакомый или не счастье, а беда раздельное написание обязательно сохраняется. Оно связано с построением всей фразы.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сначала найти союз А и увидеть вторую часть противопоставления. Тогда выбор написания становится понятным.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при противопоставлении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64129"/>
            <a:ext cx="434400" cy="38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56160"/>
            <a:ext cx="434400" cy="347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усиливающие отрицание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усиления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вовсе, далеко, отнюдь и нисколько показывают, что отрицание особенно сильное. В таких сочетаниях НЕ с существительным пишется раздельно: вовсе не радость, далеко не друг.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контексту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стоит усилитель отрицания, нужно внимательно прочитать всё предложение целиком. Именно общий смысл подсказывает, что здесь важно отрицание, а не новое понятие.
</a:t>
            </a:r>
            <a:endParaRPr lang="en-US" sz="1119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фразы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не образуют новое слово, а подчёркивают оценку говорящего. Предмет или качество не просто отсутствует, а явно отвергается в самом предложении.
</a:t>
            </a:r>
            <a:endParaRPr lang="en-US" sz="1192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запоминания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легко увидеть в образцах: вовсе не помощь, далеко не друг, отнюдь не правда, нисколько не радость. Такие примеры помогают быстрее узнавать орфограмму.
</a:t>
            </a:r>
            <a:endParaRPr lang="en-US" sz="11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теме НЕ с существительными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затруднение вызывает не отдельное слово, а его значение в предложении и связь с соседними словами.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 теме орфограммы «НЕ с существительными», 2024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проблема — выбор по смыслу. Значит, при разборе нужно сначала искать контекстные подсказки, а уже потом писать слово.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Смысловое ядро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определяем, есть ли перед нами существительное с НЕ. Если слово называет новый предмет, признак или явление, возможна слитная запись.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Контекст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читаем фразу целиком: есть ли отрицание, противопоставление или усилитель отрицания. Эти признаки часто переводят написание в раздельную форму.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Итоговый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решаем, можно ли заменить слово синонимом без НЕ. Если нет и смысл не меняется, значит, перед нами обычное словосочетание с отрицанием.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слово или сочетание?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170" y="1345200"/>
            <a:ext cx="3863760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случаев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написание и смысл в близких по форме примерах. Так легче увидеть, почему одно слово пишется слитно, а другое — раздельно.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правописания НЕ с существительными в школьном курсе русского языка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решающими оказываются смысл и строение фразы: форма слова сама по себе ответа не даёт.
</a:t>
            </a:r>
            <a:endParaRPr lang="en-US" sz="162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для запоминания пар слов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картинке можно показать двух людей: один помогает, другой мешает. Такой контраст сразу подчёркивает, что недруг — это уже не просто отсутствие друга, а слово с самостоятельным значением. Визуальная пара делает различие очень заметным.
</a:t>
            </a:r>
            <a:endParaRPr lang="en-US" sz="1007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и недруг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удобно противопоставить светлый, честный ответ и ложное утверждение. Тогда видно, что неправда обозначает не простое отрицание, а отдельное понятие. Такой образ помогает запомнить слитное написание через смысл.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и неправда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можно соединить радостное событие и неприятную беду. Контраст показывает, что несчастье — это не «не счастье», а слово с новым значением. Пара помогает запомнить правило через яркое сравнение.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Счастье и несчастье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написания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помогает проверить орфограмму перед записью в тетради, диктанте или упражнении.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Слитные и раздельные примеры в учебном материале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нужны в равной степени: правило важно и для новых слов, и для обычного отрицания.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 теме «НЕ с существительными», 2024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Равное распределение показывает, что в практике встречаются оба типа написания, поэтому нужно уметь распознавать каждый случай.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ловушки для шестиклассников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ориентируются на звучание и не замечают, что недруг, неправда и несчастье уже стали отдельными словами с собственным значением.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труднее распознать в предложениях с отрицанием: не друг, не правда, не счастье. Здесь НЕ не создаёт новое слово, а только отрицает признак.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ошибка появляется при противопоставлении. Если есть союз А, нужно писать раздельно: не правда, а ложь; не друг, а знакомый.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важно читать предложение целиком и проверять смысл. В этой теме решает не похожесть слов, а их значение и связь в тексте.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ситуации помогают быстро выбрать написание: отрицание, противопоставление и усиление отрицания. Если их нет, стоит проверить, не образует ли слово новое значение.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случая раздельного написания нужно помнить особенно внимательно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школьной орфографии о написании НЕ с существительными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00" y="459750"/>
            <a:ext cx="3910500" cy="42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43500" y="360000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143500" y="3240000"/>
            <a:ext cx="35910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НЕ с существительными зависит от смысла слова и строения предложения. Если научиться замечать контекст, союз А и усилители отрицания, выбор написания станет понятным и надёжным.
</a:t>
            </a:r>
            <a:endParaRPr lang="en-US" sz="156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2026-05-23T09:35:38Z</dcterms:created>
  <dcterms:modified xsi:type="dcterms:W3CDTF">2026-05-23T09:35:38Z</dcterms:modified>
</cp:coreProperties>
</file>