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Словосочетание: строение, значение, употребление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строение, виды связи и роль словосочетаний в речи.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точно называть предметы, признаки и действия, делая речь ясной, выразительной и уместной в учебных текстах.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словосочетания в языке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словосочетания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главного слова к зависимому можно задать смысловой вопрос: книга какая? — интересная, читать что? — книгу, очень как? — далеко.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состоит из главного и зависимого слова. Главное слово определяет смысл, а зависимое уточняет предмет, признак, действие или обстоятельство.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связь подчинительная: одно слово зависит от другого. Равноправного соединения, как в однородных членах, здесь нет.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словосочетание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признаков помогает отличить словосочетание от других синтаксических единиц.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словосочетаний в речи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назвать предмет или действие конкретнее: не просто «книга», а «интересная книга по истории», не просто «идти», а «идти домой после уроков».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словосочетаниям речь становится богаче и ярче. Они позволяют передавать оттенки признаков, действий и обстоятельств без лишних объяснений.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правилах, заданиях и научно-познавательных текстах словосочетания особенно важны: они делают формулировки точными, краткими и удобными для понимания.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речь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и письменной речи удачно подобранные словосочетания помогают говорить ясно, избегать общих слов и точнее передавать мысль собеседнику.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синтаксису: словосочетание, 8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словосочетаний по главному слову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словосочетания определяется тем, какой частью речи выражено главное слово.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задаёт тип словосочетания и помогает быстро определить его грамматическую модель.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изменяется вместе с главным: совпадают род, число и падеж. Поэтому формы слов оказываются согласованы.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узнать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часто связаны прилагательное и существительное, причастие и существительное: новая тетрадь, в новой тетради, весёлые ребята, с весёлыми ребятами.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как вид связи
</a:t>
            </a:r>
            <a:endParaRPr lang="en-US" sz="42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как вид связи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от зависимого слова определённого падежа. Зависимое слово не повторяет форму главного, но подчиняется его грамматическому требованию.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управление встречается в сочетаниях с глаголами и предлогами: читать книгу, мечтать о лете, помогать другу, заботиться о брате.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этот вид связи, нужно задать вопрос от главного слова и проверить падеж зависимого. Форма вопроса показывает нужную грамматическую модель.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 как вид связи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изменяется. Оно остаётся в одной форме и не согласуется с главным словом по падежу, числу или роду.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связи часто передаёт признак действия или обстоятельство: очень далеко, попросить помочь. Он помогает уточнять действие без изменения зависимого слова.
</a:t>
            </a:r>
            <a:endParaRPr lang="en-US" sz="2161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Обстоятельственный оттенок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выражается смыслом и порядком слов. Поэтому особенно заметны сочетания с наречиями, инфинитивами и деепричастиями: говорить громко, идти не спеша.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 смыслу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сравнения видов связи, 8 класс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связи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сопоставлять виды связи по форме зависимого слова и способу выражения подчинения.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связи различаются грамматически, но каждый нужен для точного построения словосочетаний.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словосочетание отличается от предложения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предмет, признак или действие, но не выражает законченной мысли, поэтому само по себе не является сообщением.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нет грамматической основы, а связь слов строится вокруг главного и зависимого компонента: тёплый день, читать книгу.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передаёт сообщение и имеет смысловую завершённость: тёплый день — словосочетание, тёплый день наступил — уже предложение.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относится к словосочетаниям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включают в этот разряд устойчивые выражения и фразеологизмы, например ни свет ни заря, бить баклуши, потому что они воспринимаются как готовые единицы.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считаются словосочетаниями подлежащее и сказуемое: они образуют грамматическую основу предложения, а не подчинительную связь между словами.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словосочетаниям не относятся однородные члены и соединения с союзами: брат и сестра, книги и тетради, дождь или снег.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не являются словосочетаниями сочетания, которые в предложении образуют цельную грамматическую основу или однородный ряд, например светит солнце.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893831"/>
            <a:ext cx="8493000" cy="3472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словосочетаний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словосочетаний и их примеры.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быстро определить главное слово и предположить вид связи по грамматической форме зависимого слова.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«Словосочетание»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 устной и письменной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словосочетания делают текст точнее и разнообразнее: историческое событие, важное правило, бережное отношение к природе. Они помогают избегать чрезмерной общности.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словосочетания позволяют говорить ясно и кратко: вкусный чай, идти домой, играть в футбол. Особенно они важны в ответах, инструкциях и описаниях.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словосочетание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 учебному алгоритму с примером «читать книгу».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анализа типичных ошибок, 2025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словосочетаниях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замечать при сопоставлении с вопросом от главного слова и нормой управления или согласования.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падежные и согласовательные ошибки; проверка формы зависимого слова помогает быстро исправить неточность.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 учебной и повседневной речи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нужны нейтральные и точные сочетания: географическое положение, решить уравнение, важное правило. Они помогают формулировать ответ ясно и без лишних деталей.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точность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общении чаще звучат простые модели: тёплый чай, смотреть фильм, идти домой, помогать другу. Такие сочетания быстро и понятно передают мысль.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простота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мысль можно выразить по-разному, но словосочетание должно соответствовать ситуации. Для урока и для разговора подбирают разные по стилю варианты.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выбора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удачного словосочетания зависит, насколько речь будет понятной, конкретной и выразительной. Именно поэтому важно выбирать форму, подходящую по смыслу и стилю.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словосочетаний в построении текста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описание подробнее: не просто дом, а старый деревянный дом у реки; не просто идти, а идти по узкой тропинке.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соединяют слова в предложения и помогают выстроить смысловые связи между частями текста, чтобы мысль развивалась последовательно.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словосочетаниям текст становится логичным, точным и выразительным, а читатель легче понимает, что именно, как и где происходит.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«Виды связи слов в словосочетании»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употреблению словосочетаний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трёх видов связи в словосочетании.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и писать грамотно, нужно не только выбрать подходящую модель, но и проверить, соответствует ли форма зависимого слова требованиям главного.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Словосочетание: маленькая единица с большой ролью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помогает точно называть предметы, признаки и действия, строить связную речь и избегать грамматических ошибок. Умение распознавать его строение особенно важно при разборе предложения.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2026-05-21T14:37:29Z</dcterms:created>
  <dcterms:modified xsi:type="dcterms:W3CDTF">2026-05-21T14:37:29Z</dcterms:modified>
</cp:coreProperties>
</file>