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организация экосистем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объединяют живые организмы и среду их обитания в единую систему.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изучать экосистемы важно?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снабжают нас кислородом, пищей и регулируют климат. Понимание их работы помогает сохранять природу и решать экологические проблемы современности.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77" y="2233468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7858" y="2223546"/>
            <a:ext cx="62336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6667" y="2263565"/>
            <a:ext cx="633600" cy="50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29133" y="2239955"/>
            <a:ext cx="484838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 Примеры и особенности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леса состоит из разнообразных растений, животных и микроорганизмов, взаимодействующих с почвой и атмосферой.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— водная экосистема с растениями, рыбами, насекомыми и микроорганизмами, живущими в воде и на её поверхности.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характеризуется травянистыми растениями и крупными травоядными животными, приспособленными к засушливой среде.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— искусственная экосистема, где растения и животные живут вместе с человеком и зависят от его ухода.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крупнейшая экосистема, объединяющая множественные виды морских организмов и сложные химические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в процессе фотосинтеза создают органические вещества и кислород, являясь фундаментом пищевых цепей экосистем. Их здоровье определяет жизнеспособность всей системы.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потребители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разделяются на травоядных, питающихся растениями, и хищников, поедающих других животных, поддерживая баланс численности в экосистеме.
</a:t>
            </a:r>
            <a:endParaRPr lang="en-US" sz="133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природа уборщики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расщепляют органические остатки, возвращая вещества в почву и замыкая циклы питания и веществ.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 экосистемы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 экосистемы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регулирует температуру, участвует в биохимических процессах и влияет на распределение живых организмов в экосистеме.
</a:t>
            </a:r>
            <a:endParaRPr lang="en-US" sz="1303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света и температура определяют рост растений и активность животных, формируя границы обитания видов.
</a:t>
            </a:r>
            <a:endParaRPr lang="en-US" sz="1305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и состав почвы влияют на доступность питательных веществ, определяя разнообразие растительности и сельскохозяйственный потенциал.
</a:t>
            </a:r>
            <a:endParaRPr lang="en-US" sz="12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взаимодействия организмов в экосистемах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одна особь охотится на другую, как волк на зайца, регулируя численность популяций и поддерживая баланс.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тесное сожительство двух организмов с взаимной пользой, например лишайник как союз гриба и водоросли.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проявляется в борьбе за ресурсы, такие как свет или питание, например между разными растениями одной площади.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один организм получает выгоду, нанося вред хозяину, например клещи на млекопитающих, что влияет на здоровье популяций.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пищевой цепи в экосистеме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продуцентов к редуцентам — поток энергии и веществ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поток в трофических уровнях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энергии ограничивает длину пищевых цепей, так как значительная энергия теряется на каждом уровне.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передачи энергии снижает количество звеньев в цепи и влияет на биомассу высших уровней.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устойчивости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позволяет экосистемам адаптироваться к изменениям среды и сохранять стабильность.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множества видов снижает конкуренцию за ресурсы и способствует гармоничному взаимодействию в системе.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 богатым биоразнообразием проявляют высокую устойчивость благодаря сложным пищевым и симбиотическим связям.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лесной экосистемы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состоит из ярусов: верхнего с крупными деревьями, среднего с кустарниками и нижнего — с травой и мхами. Каждый ярус поддерживает разнообразие жизни и условия для обитания разных видов.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леса включают производство кислорода, поглощение углекислого газа, регулирование температуры и микроклимата, а также создание среды для множества животных и растений.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экосистемы: поле или парк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характеристика искусственных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формируются людьми, чтобы использовать природу для хозяйственных целей. Например, сельскохозяйственные поля характеризуются низким биоразнообразием из-за выращивания одного вида растений.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ухода и поддержания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Питомники и парки часто требуют регулярного ухода: полива, внесения удобрений и контроля вредителей. Это помогает поддерживать заданные условия и сохранять стабильность искусственной 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адаптации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отражает роль организма в экосистеме — его пищевые предпочтения, место обитания и время активности. Например, ночные хищники охотятся ночью, избегая конкуренции.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помогают организмам выживать в окружающей среде: утконос приспособился к водной жизни благодаря перепонкам на лапах, что облегчает плавание.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хранит жир в горбе для использования воды в засуху, а кактус запасает влагу в толстых стеблях, что позволяет длительно существовать в пустыне.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1760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лесной и водной экосистемы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лесом и прудом по ключевым параметрам: виды растений, источник энергии, биомасса и основные консументы.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обладают более простой структурой и меньшей биомассой, чем лесные, что влияет на разнообразие животных и растения.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экосистеме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включает испарение, конденсацию и осадки, поддерживая постоянство влаги в экосистемах и обеспечивая жизненно важный ресурс для организмов.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фиксируется бактериями из атмосферы, усваивается растениями и возвращается в почву через минерализацию, что обеспечивает необходимое питание для жизни.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начинается с фотосинтеза, где растения превращают CO2 в органические вещества, а завершается дыханием и разложением, возвращающим углерод в атмосферу.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биогеохимические циклы позволяют поддерживать химическое равновесие и стабильность экосистем, способствуя их устойчивому функционированию.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изменении экосистем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существенно трансформирует природные экосистемы: вырубка лесов, строительство и освоение земель изменяют среду обитания животных и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меры включают создание заповедников, восстановительные посадки и применение технологий с целью минимизации воздействия на природу и сохранения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баланса и экологические проблемы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экосистем ведёт к эрозии почвы, снижая её плодородие и ухудшая условия для роста растений и сельского хозяйства.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гибель пчёл уменьшает количество опылителей, что негативно сказывается на урожайности и разнообразии садовых культур.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вызывает гибель рыбы и беспозвоночных, а избыточное удобрение приводит к избыточному росту водорослей, нарушая биологический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охраны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занесён в Красную книгу из-за браконьерства и утраты среды обитания. Заповедники и программы восстановления численности способствуют его выживанию в дикой природе.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Зубр: возвращение в европейские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почти полного исчезновения зубр был успешно восстановлен благодаря усилиям зоопарков и охраняемых территорий. Популяция медленно растёт, укрепляя экосистемы леса.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аист и сохранение гнездовых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аист страдает от сокращения пригодных мест для гнездования. Защита водно-болотных угодий и информирование населения способствуют сохранению этого редкого вида птиц.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 видов и меры защиты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экосистем: статистика успехов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позволили увеличить размах восстановления биоты, включая успехи в сохранении редких видов и возобновлении лесов.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динамика свидетельствует о возможности эффективной защиты природы при комплексных усилиях общества.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Госкомэкология России, отчёт 2021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3454" y="2135775"/>
            <a:ext cx="380944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96640" y="2135780"/>
            <a:ext cx="484838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экосистемные услуги для человека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другие насекомые повышают урожайность сельхозкультур на 35%, обеспечивая стабильное производство продуктов питания.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болотные растения фильтруют до 60% загрязняющих веществ, сохраняя качество воды для экологии и человека.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плодородия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почве разлагают органику, улучшая структуру и питательные свойства, что способствует росту растений.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температуру и влажность воздуха, создавая комфортные экологические условия и влияя на глобальные климатические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организации экосистем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поддержка правильной структуры экосистем необходимы для сохранения природы, устойчивого развития и благополучия будущих поколений.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2026-05-08T05:04:51Z</dcterms:created>
  <dcterms:modified xsi:type="dcterms:W3CDTF">2026-05-08T05:04:51Z</dcterms:modified>
</cp:coreProperties>
</file>