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эпохи переломов, чьи книги до сих пор звучат современно.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Булгаков: писатель, который изменил русскую прозу XX века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писал в эпоху революций, войны и цензуры, поэтому его проза особенно точно передаёт напряжение времени. Он соединял сатиру, фантастику и философскую глубину, сохраняя внимание к свободе личности и нравственному выбору.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 литературе XX века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семья и образование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Первой киевской гимназии, а затем на медицинском факультете Киевского университета, где получил систематическое научное образование и опыт строгого профессионального мышления.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подготовка позже отразилась в его прозе: в ней заметны точные наблюдения за человеком, интерес к ответственности специалиста и уважение к цене решения.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родился в Киеве в 1891 году в семье профессора Киевской духовной академии; ранняя культурная среда рано приучила его к точности мысли и наблюдения.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Булгакова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 врачебный опыт постепенно уступил место большой литературе.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Булгакова ведёт от медицины к литературе; именно после переезда в Москву его творчество стало по-настоящему масштабным.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М.А. Булгакове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зимняя дорога к больнице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врач едет по заснеженной дороге в глухую больницу и впервые понимает, насколько хрупка человеческая жизнь. Тишина деревни, тревога пациента и собственная неуверенность превращают обычный вызов в испытание характера.
</a:t>
            </a:r>
            <a:endParaRPr lang="en-US" sz="1029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Решение, которое нельзя отложить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маленькой больнице не хватает времени, помощников и уверенности, но каждый случай требует немедленного ответа. Булгаков показывает, как страх ошибки становится частью профессии, а опыт приходит только через трудный выбор и ответственность.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через профессию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цикла учится не только лечить, но и понимать людей, их надежды, суеверия и боль. Медицинская практика становится школой внутренней зрелости, где знание проверяется реальностью, а сострадание — делом.
</a:t>
            </a:r>
            <a:endParaRPr lang="en-US" sz="1095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Врачебный опыт и «Записки юного врача»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1920-х годов и литературный старт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журналах и газетах он отрабатывал технику стремительного диалога, выразительной детали и иронической интонации, которые позже стали его авторской визитной карточкой.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Материалом для ранней сатиры стала сама городская повседневность: коммунальный быт, служебная суета, карьеризм и привычка прикрывать слабость официальными словами.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в Москву Булгаков начал работать фельетонистом и сотрудничал с газетами и журналами, где быстро освоил точную, острую форму короткой прозы.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московские годы сформировался его взгляд на человека как на личность, которую легко унизить системой, но трудно лишить внутреннего достоинства.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Булгакова и их жанры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у Булгакова не существуют отдельно: они переходят друг в друга и усиливают общий смысл.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сатиры и философской прозы показывает, что Булгаков использовал жанр как инструмент размышления о человеке и истории.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М.А. Булгакова: «Дьяволиада», «Роковые яйца», «Собачье сердце», «Белая гвардия», «Дни Турбиных», «Мастер и Маргарита»
</a:t>
            </a:r>
            <a:endParaRPr lang="en-US" sz="4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617" y="1022089"/>
            <a:ext cx="1890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как один из главных приёмов Булгакова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канцелярский порядок подменяет живую мысль. В его сатире бумага, штампы и распоряжения часто оказываются сильнее здравого смысла и реальных человеческих потребностей.
</a:t>
            </a:r>
            <a:endParaRPr lang="en-US" sz="958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высмеивает людей, для которых должность важнее дела. Комизм строится на том, что внешняя важность персонажа резко контрастирует с его узостью, трусостью и духовной пустотой.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абсурд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Булгакова нередко становится тревожным. Нарочито нелепые ситуации, преувеличенные детали и резкие повороты сюжета помогают показать ненормальность самой общественной жизни.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насмешкой всегда стоит серьёзный вопрос о человеческом достоинстве. Сатирический приём у Булгакова не просто развлекает, а заставляет увидеть моральную деградацию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 Преображенский воплощает культуру, дисциплину и ответственность, тогда как Швондер представляет уравнительное мышление и административное давление. Булгаков показывает, что разрушение традиций не создаёт нового человека автоматически.
</a:t>
            </a:r>
            <a:endParaRPr lang="en-US" sz="969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«Собачье сердце»: опыт научного эксперимента и социальная сатира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превращение Шарика в Шарикова становится не фантастической игрой, а жёсткой моделью насильственного переделывания человека. Эксперимент обнажает опасность попытки быстро исправить общество без уважения к природе личности.
</a:t>
            </a:r>
            <a:endParaRPr lang="en-US" sz="9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композиция романа «Мастер и Маргарита»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сюжетных линий, соединяющих Москву 1930-х годов, ершалаимскую главу и мистический план.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над текстом и несколько редакций сделали его одним из самых сложных замыслов Булгакова.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лет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создавался почти непрерывно и вышел к читателю уже после смерти автора.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Булгаков; история создания романа «Мастер и Маргарита» (1928–1940)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73" y="950175"/>
            <a:ext cx="691745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«Мастера и Маргариты» и их смысл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сопоставлены ключевые персонажи и идеи, которые они раскрывают в романе.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М.А. Булгакова «Мастер и Маргарита»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систему персонажей Булгаков показывает, как свобода, совесть и компромисс определяют человеческий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театр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драматургии Булгаков обращался к переломным моментам истории и проверял героев на прочность. В «Зойкиной квартире», «Беге» и «Кабале святош» особенно важны тема достоинства и столкновение личности с давлением эпохи.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 принесли Булгакову редкий для его времени сценический успех: пьеса вызвала оживлённые споры, но прочно закрепилась в репертуаре и сделала автора заметной театральной фигурой.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позволял писателю говорить о современности напрямую, через живой диалог, напряжённую интригу и сценический конфликт. Поэтому его пьесы остаются значимыми не только как литература, но и как материал для сцены.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цензурой и литературной системой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и проза Булгакова часто сталкиваются с запретами, сокращениями и критикой. Несоответствие официальной линии делает его положение в литературе всё более уязвимым.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 год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обращается к правительству с письмом, где просит либо дать ему возможность работать, либо разрешить выезд из страны. Этот шаг показывает крайнюю степень творческого давления.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работает во МХАТе, но остаётся в сложных отношениях с литературной системой. Опыт несвободы усиливает трагизм его произведений и тему судьбы художника.
</a:t>
            </a:r>
            <a:endParaRPr lang="en-US" sz="11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Булгакова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проходят через прозу, драму и роман, но в каждом жанре раскрываются по-разному: через сюжет, конфликт, сатиру или философский диалог.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устойчивые мотивы связаны с властью, свободой и нравственным выбором; именно они образуют ядро булгаковского взгляда на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М.А. Булгакова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Булгакова: наблюдательность, ирония, внутренняя дисциплина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умел замечать незначительную деталь и превращать её в смысловую опору сцены. Его наблюдения о людях часто звучат как короткие, но очень точные психологические характеристики.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Собранность и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его внутреннюю дисциплину и ясность речи. В письмах, прозе и театральной работе это проявлялось в сдержанной интонации, точной композиции и умении держать художественный замысел под контролем.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 школьной программе и культурной памяти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удобны для анализа на уроках: в них есть яркий сюжет, выразительные конфликты и серьёзные нравственные вопросы, связанные с ответственностью, свободой и историческим выбором.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изучается в старших классах как автор, в котором соединяются классическая традиция, сатирическая проза и элементы модернистского письма, что делает его особенно важным для понимания литературы XX века.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Булгакова помогают обсуждать не только художественные приёмы, но и реальные жизненные ситуации: давление среды, страх, компромисс, достоинство и цену внутренней независимости.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остаётся в культурной памяти благодаря театральным постановкам, экранизациям и устойчивым цитатам. Его книги продолжают жить вне школьной программы и находят новых читателей.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Булгаков остается современным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актуальности строится на повторяемости общественных проблем и на сочетании реализма с фантастикой.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и цитатность прозы Булгакова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усиливают сатиру: смешная фраза у Булгакова почти всегда открывает более серьёзный смысл — о власти, достоинстве, страхе или человеческой слабости.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цитируются «Мастер и Маргарита» и «Собачье сердце». Эти тексты закрепили за автором репутацию писателя, чьи формулировки узнаются с первых слов.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Булгакова запоминаются благодаря точной интонации и сжатой форме. Они легко отделяются от сюжета и начинают жить как самостоятельные формулы.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Булгаков: писатель, который проверяет человека на прочность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показал, что литература может одновременно быть сатирой, философией и историческим свидетельством. Его книги до сих пор помогают понять, как человек сохраняет достоинство, свободу совести и верность себе.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2026-05-23T22:05:08Z</dcterms:created>
  <dcterms:modified xsi:type="dcterms:W3CDTF">2026-05-23T22:05:08Z</dcterms:modified>
</cp:coreProperties>
</file>