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соединительные ткани 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 обеспечивают опору, защиту и связь в организме животных.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соединительных тканей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«соединительная ткань» появился в XIX веке. Эти ткани встречаются у всех многоклеточных животных, формируя фундамент для сложных органов и систем, поддерживая целостность и функции организма.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и межклеточная субстанция участвуют в обменных процессах и механической поддержке органов.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соединительных тканей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занимает большую часть объёма, содержащего волокна и органические вещества, придавая тканям прочность и гибкость.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разного типа обеспечивают взаимодействие и адаптацию тканей, некоторые могут перемещаться, другие закреплены.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соединительных тканей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ткань содержит прочные коллагеновые волокна и обеспечивает механическую поддержку органов.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аккумулирует запас энергии и отвечает за теплоизоляцию организма.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обладает упругостью, способствует амортизации суставов и сохраняет форму органов.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формирует каркас тела, а кровь обеспечивает транспорт веществ и иммунную защиту.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соединительная ткань: строение и функция
</a:t>
            </a:r>
            <a:endParaRPr lang="en-US" sz="2363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фиброзной ткани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ткань состоит из множества коллагеновых и эластичных волокон, а также клеток-фибробластов. Эта комбинация придаёт тканям высокую прочность, необходимую для формирования сухожилий и связок.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фиброзной ткани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ткань обеспечивает фиксацию мышц к костям и поддерживает стабильность суставов. Её свойства позволяют выдерживать растяжение и давление без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ткань: хранение энергии и теплоизоляция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Жировая ткань содержит адипоциты, накапливающие липиды в виде крупных капель. Это делает её основным депо энергии в организме животного.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энергонакопления, жировая ткань снижает теплопотери и защищает внутренние органы от механических повреждений благодаря своей амортизирующей способности.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и 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ткань: поддержка и упругость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уникальной структуре хрящи образуют подвижные и амортизирующие соединения, способствуя защите костей от износа и травм.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состоит из хондроцитов, окружённых плотным межклеточным веществом с волокнами коллагена, что обеспечивает гибкость и прочность.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опору тела и защиту внутренних органов, а также участвует в минерализационных процессах и обмене веществ.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прочность и минерализация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формирует твёрдый скелет, состоящий из остеоцитов, погружённых в минеральный матрикс из кальция и фосфора.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 жидкая соединительная ткань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транспортирует кислород и питательные вещества к клеткам, выводит продукты обмена и поддерживает гомеостаз, что критично для жизнедеятельности организма.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содержит плазму и форменные элементы: эритроциты, переносящие кислород; лейкоциты, обеспечивающие иммунитет; тромбоциты, участвующие в свёртывании крови.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крови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5432" y="1931425"/>
            <a:ext cx="3045436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соединительных тканей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функции, строение и локализацию основных типов соединительных тканей в организме.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структуры соединительных тканей обеспечивает широкий спектр жизненно важных функций.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вещество: структура и состав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Межклеточное вещество занимает большую часть объёма соединительных тканей и состоит из многочисленных волокон и основного вещества, обеспечивая физическую поддержку клеткам.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Аморфное основное вещество владеет вязкостью, удерживает воду и питательные вещества, поддерживая питание и обмен веществ между клетками.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волокнами являются коллагеновые, придающие прочность, и эластиновые, которые обеспечивают растяжимость и упругость тканей.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775" y="3337906"/>
            <a:ext cx="3699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соединительных тканей: разнообразие и функции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Адипоциты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 жир в больших каплях, обеспечивая резерв энергии и выполняя функцию теплоизоляции организма.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Фибробласты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синтез коллагеновых волокон и компонентов межклеточного вещества, играют ключевую роль в восстановлении повреждённых тканей.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костной ткани, участвуют в обмене минералов и поддержании структуры кости, контролируют её обновление.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Осуществляют защиту организма, поглощая бактерии и удаляя остатки погибших клеток, поддерживая чистоту тканей.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Количественное соотношение соединительных тканей в организме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и жировая ткани вместе составляют основную массу соединительных тканей, поддерживая структурные и энергетические функции.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тканей обеспечивает широкий спектр биологических задач — от опоры до обмена веществ и защиты.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2024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соединительных тканей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Хрящевая ткань восстанавливается медленнее из-за особенностей структуры, однако кровь доставляет необходимые для репарации вещества и факторы роста.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Фиброзная и жировая ткани обладают высокой способностью к быстрому восстановлению благодаря активному делению фибробластов и запаса энергии в адипоцитах.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соединительных тканей в организме животных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механическую связь и прочность органов, поддерживая их правильное расположение и целостность.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транспорт кислорода, питательных веществ и удаление продуктов обмена между клетками организма.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Функционируют как защитный барьер, предохраняя органы от внешних повреждений и травм.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поддержании постоянства внутренней среды, влияя на регуляцию жидкостей и иммунный ответ.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соединительной ткани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Анатомия и физиология животных,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волокон: коллагеновые и эластиновые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Коллагеновые волокна обладают высокой прочностью, формируя плотные и устойчивые пучки, которые обеспечивают стабильность тканей под нагрузкой.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Эластиновые волокна ответственны за гибкость и способность тканей возвращаться к исходной форме после растяжения.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коллагена и эластина определяет свойства ткани: больше коллагена — твёрдость, больше эластина — упругость и растяжимость.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соединительных тканей в заживлении ран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Фибробласты активно создают новый матрикс, макрофаги устраняют повреждения, а кровь обеспечивает доставку кислорода и питательных веществ.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Слаженная работа клеток и тканей ускоряет восстановление и предотвращает инфекции в ране.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регенерации тканей, 2023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соединительных тканей: примеры и последствия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Склеродермия вызывает патологическое уплотнение кожи и внутренних органов, нарушая их эластичность и функцию. Артрит сопровождается воспалением суставов, что приводит к боли и ограничению движения.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характеризуется снижением прочности костей, повышая риск переломов. Эти заболевания уменьшают качество жизни и требуют медицинского вмешательства.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соединительных тканей в здоровье животных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ткани – основа опоры, защиты и обмена веществ у животных, позволяющая адаптироваться и поддерживать жизнедеятельность. Их нарушение ведёт к серьёзным функциональным нарушениям и болезням.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2026-05-09T09:27:06Z</dcterms:created>
  <dcterms:modified xsi:type="dcterms:W3CDTF">2026-05-09T09:27:06Z</dcterms:modified>
</cp:coreProperties>
</file>