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эволюция Вселенной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Большого взрыва к космической паутине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Вселенная — это история изменений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не стоит на месте: она расширяется, остывает и постепенно усложняется. По свету далёких объектов, реликтовому излучению и распределению галактик учёные восстанавливают её прошлое и понимают, как формировались современные структуры.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означает, что мы видим не весь космос целиком, а только ту часть, чьё излучение успело дойти до нас.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космологические оценки, основанные на расширении Вселенной и наблюдениях далёких объектов
</a:t>
            </a:r>
            <a:endParaRPr lang="en-US" sz="613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 млрд световых лет
</a:t>
            </a:r>
            <a:endParaRPr lang="en-US" sz="4873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такой радиус имеет наблюдаемая Вселенная.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материя — лишь малая часть космоса; именно поэтому астрономы изучают также невидимые компоненты, влияющие на динамику Вселенной.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современной Вселенной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невидимые компоненты: тёмная энергия определяет ускорение, а тёмная материя — гравитационную структуру.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Космологическая модель ΛCDM; обобщённые оценки по данным наблюдений Planck и других исследований
</a:t>
            </a:r>
            <a:endParaRPr lang="en-US" sz="6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взрыв как начало расширения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взрыв в пустоте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Большого взрыва описывает не взрыв внутри пространства, а расширение самого пространства из чрезвычайно плотного и горячего состояния, из которого постепенно возникли частицы, атомы и звёзды.
</a:t>
            </a:r>
            <a:endParaRPr lang="en-US" sz="909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первые мгновения температура и плотность были настолько велики, что привычные свойства вещества ещё не существовали. Материя и излучение были тесно связаны и быстро менялись по мере расширения.
</a:t>
            </a:r>
            <a:endParaRPr lang="en-US" sz="88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объясняет не только происхождение космоса, но и наблюдаемое красное смещение, реликтовое излучение и крупномасштабную структуру, которые согласуются с идеей развивающейся Вселенной.
</a:t>
            </a:r>
            <a:endParaRPr lang="en-US" sz="833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структурам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охлаждения появились устойчивые частицы, атомы и, спустя огромные промежутки времени, первые звёзды и галактики. Так раннее состояние стало основой для всего наблюдаемого мира.
</a:t>
            </a:r>
            <a:endParaRPr lang="en-US" sz="9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ранней эволюции Вселенной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реконструируется по данным космологии, реликтового излучения и наблюдаемой структуре материи.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расширения пространства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Красное смещение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линии далёких галактик смещаются к красному краю, что указывает на их удаление. Чем дальше объект, тем сильнее проявляется этот эффект.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Хаббла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скорость удаления возрастает с расстоянием. Эта зависимость стала одним из главных оснований для вывода о расширении Вселенной как целого.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Реликтовое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микроволновое излучение, заполняющее пространство, сохранилось от ранней горячей эпохи. Его свойства согласуются с моделью расширяющейся Вселенной.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образуют нити, скопления и пустоты, а не случайный набор точек. Такая крупномасштабная картина соответствует длительному развитию структуры в расширяющемся космосе.
</a:t>
            </a:r>
            <a:endParaRPr lang="en-US" sz="8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Реликтовое излучение как след ранней Вселенной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фона
</a:t>
            </a:r>
            <a:pPr algn="l" indent="0" marL="0">
              <a:lnSpc>
                <a:spcPct val="115000"/>
              </a:lnSpc>
              <a:buNone/>
            </a:pPr>
            <a:r>
              <a:rPr lang="en-US" sz="3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реликтового микроволнового излучения составляет 2,725 К. Это один из самых точных и важных параметров современной космологии, подтверждающий горячее прошлое Вселенной.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одинаково во всех направлениях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очень однородно, что говорит о том, что ранняя Вселенная была необычайно равномерной. Такая однородность служит важным аргументом в пользу космологических моделей раннего этапа.
</a:t>
            </a:r>
            <a:endParaRPr lang="en-US" sz="826" dirty="0"/>
          </a:p>
        </p:txBody>
      </p:sp>
      <p:sp>
        <p:nvSpPr>
          <p:cNvPr id="11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будущих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неоднородности в фоне отражают области, где позже усилилось притяжение вещества. Именно из этих различий со временем сформировались галактики, скопления и другие крупные структуры.
</a:t>
            </a:r>
            <a:endParaRPr lang="en-US" sz="77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Материя организована на нескольких масштабах: от отдельных объектов до крупнейших сетевых структур. Каждый уровень связан с характерными размерами и формами распределения вещества.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строения Вселенной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Вселенной возрастает по иерархии, а вещество распределено неравномерно и образует сложную сеть структур.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 и общепринятая иерархия космических структур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как фабрики химических элементов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Зажжение звезды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недрах звёзд начинается термоядерный синтез: водород превращается в гелий, а высвобождаемая энергия поддерживает светимость и устойчивость звезды.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тяжёлых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массивных звёздах последовательно образуются более тяжёлые элементы вплоть до железа. Это делает звёздные недра главными «химическими лабораториями» космоса.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рассеянного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взрывах сверхновых и слиянии нейтронных звёзд возникают элементы тяжелее железа. Их выброс обогащает межзвёздный газ, из которого затем формируются новые планеты и живые системы.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ускоренному расширению связывают с тем, что на больших масштабах стала доминировать тёмная энергия.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скорость расширения Вселенной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смену режимов: сначала быстрое расширение, затем торможение и, наконец, современное ускорение.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стандартной космологической модели; качественная визуализация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96020"/>
            <a:ext cx="398700" cy="318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тёмной материи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видна напрямую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не излучает и не поглощает свет, поэтому её нельзя увидеть обычными телескопами. О её присутствии судят по гравитационному влиянию на видимые объекты и их движение.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звёзд в галактиках остаются высокими на больших расстояниях от центра, хотя видимой массы там недостаточно. Это указывает на дополнительную невидимую компоненту, удерживающую галактики вместе.
</a:t>
            </a:r>
            <a:endParaRPr lang="en-US" sz="78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Массивные скопления искривляют свет далёких объектов сильнее, чем позволяет одна видимая материя. Наблюдаемое отклонение лучей помогает оценить распределение скрытой массы в космосе.
</a:t>
            </a:r>
            <a:endParaRPr lang="en-US" sz="743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галактик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галактик в скоплениях требует большей массы, чем видно в звёздах и газе. Расчёты показывают, что тёмная материя составляет основную часть массы таких систем.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крупномасштабная структура космоса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Нити, соединяющие 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расстояниях галактики выстраиваются в протяжённые цепочки, словно в каркас невидимой сети. Эти нити служат каналами, по которым вещество стекается к более плотным узлам и скоплениям.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Узлы, где рождаются скопления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пересекаются несколько нитей, возникают особенно плотные области. Именно здесь формируются группы и скопления галактик, а гравитация удерживает огромные массы вещества вместе на протяжении миллиардов лет.
</a:t>
            </a:r>
            <a:endParaRPr lang="en-US" sz="931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Пустоты между нитями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плотными структурами лежат огромные пустоты с крайне низкой концентрацией галактик и газа. Они подчёркивают, что материя во Вселенной распределена неравномерно и образует сложный, но упорядоченный рисунок.
</a:t>
            </a:r>
            <a:endParaRPr lang="en-US" sz="90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современным галактикам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ранние системы постепенно накапливали вещество и объединялись друг с другом. Слияния увеличивали массу, усиливали гравитацию и помогали формировать более крупные и устойчивые галактические структуры.
</a:t>
            </a:r>
            <a:endParaRPr lang="en-US" sz="683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Спиральные, эллиптические и неправильные галактики отличаются не только внешним видом, но и содержанием газа, темпами звездообразования и историей столкновений с соседями.
</a:t>
            </a:r>
            <a:endParaRPr lang="en-US" sz="806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светила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сотни миллионов лет после Большого взрыва газовые облака начали сжиматься, и появились первые звёзды. Их излучение изменило окружающую среду и подготовило условия для дальнейшего роста галактик.
</a:t>
            </a:r>
            <a:endParaRPr lang="en-US" sz="77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взаимодействий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 многих галактик — результат длительной эволюции, притока газа и многократных слияний. Поэтому форма галактики часто сохраняет память о её прошлом.
</a:t>
            </a:r>
            <a:endParaRPr lang="en-US" sz="80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наблюдения к космологическому выводу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дают взаимодополняющие данные о строении, составе и движении Вселенной.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оставил наблюдаемый след: от состава первичного вещества до распределения галактик и современного ускоренного расширения.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космической истории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 из горячей ранней Вселенной возникли структуры, которые мы наблюдаем сегодня.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Стандартная хронология космологии; учебная схема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сценарии будущего Вселенной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свойства тёмной энергии не изменятся, расширение продолжится. Далёкие галактики будут удаляться всё быстрее и со временем станут недоступны для наблюдения.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эпохи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постоянном ускорении возможна тепловая смерть, когда энергия распределится слишком равномерно для новых звёздных процессов. В некоторых моделях обсуждается и Большой разрыв.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сценарии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исход определяется тем, как ведёт себя тёмная энергия и какова общая плотность Вселенной. Пока это один из главных открытых вопросов космологии.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физики тёмной энергии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масштаб Вселенной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 — лишь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занимает ничтожно малую долю наблюдаемой Вселенной, но именно отсюда ведутся измерения, позволившие восстановить её историю и крупномасштабное строение.
</a:t>
            </a:r>
            <a:endParaRPr lang="en-US" sz="100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 космосе междисциплинарна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астрономия опирается на физику, химию, математику и точные методы наблюдения. Благодаря этому космология объясняет данные не по отдельности, а как единую картину.
</a:t>
            </a:r>
            <a:endParaRPr lang="en-US" sz="955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наблюдатель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не можем охватить Вселенную целиком, но способны изучать её по свету, радиоволнам и другим сигналам. Это делает космос доступным для строгого научного анализа.
</a:t>
            </a:r>
            <a:endParaRPr lang="en-US" sz="11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показывает, какие положения космологии опираются на наблюдения, а какие остаются предметом активных исследований.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подтверждено, а что требует ответа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установлены уверенно, но центральные физические механизмы всё ещё требуют объяснения.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наблюдательная космология и стандартная модель ΛCDM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Вселенная меняется, и мы это видим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Космология показывает Вселенную как систему, прошедшую путь от горячего плотного начала к миру звёзд и галактик. При этом самые важные ответы всё ещё впереди.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2026-05-31T19:34:39Z</dcterms:created>
  <dcterms:modified xsi:type="dcterms:W3CDTF">2026-05-31T19:34:39Z</dcterms:modified>
</cp:coreProperties>
</file>