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Meine Pläne: учеба, хобби и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цели на каждый день и на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помогают расти и выбирать путь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особенно важно учиться ставить понятные цели: улучшать оценки, развивать интересы и пробовать новое. Тема планов связана со школьными темами немецкого языка и учит говорить о своей жизни просто и уверенно.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хочу лучше знать немецкий язык: регулярно повторять слова, читать короткие тексты и разбирать простые диалоги, чтобы отвечать на уроках увереннее.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буду аккуратнее писать в тетради и чаще говорить полными предложениями на уроке, чтобы сделать свои ответы более точными и понятными.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 важно выучить лексику по темам Schule, Hobbys, Tagesablauf и Familie, чтобы легче понимать задания и составлять собственные фразы.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ближайшие школьные цели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сколько времени остается на немецкий язык между основными делами.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минуты есть каждый день, поэтому даже короткие занятия дают заметный результат при регулярности.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распределяется мой день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распорядок дня ученика, учебный пример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я беру гитару и разучиваю простую мелодию. Это занятие помогает мне расслабиться и одновременно запомнить слова по теме Musik. По-немецки я могу сказать: Ich spiele Gitarre und übe jeden Tag.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становится частью дня
</a:t>
            </a:r>
            <a:endParaRPr lang="en-US" sz="1349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я достаю альбом и рисую то, что видел на прогулке или в школе. Такое хобби связано со словами Kunst, malen и Bild. Для описания подходит короткая фраза: Ich male gern und lerne neue Wörter.
</a:t>
            </a:r>
            <a:endParaRPr lang="en-US" sz="939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как способ отдыхать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свободное время я иду на тренировку или играю с друзьями на площадке. Это связано с темой Sport и словами Training, Bewegung, gesund. Можно сказать: Ich trainiere zweimal pro Woche und fühle mich gut.
</a:t>
            </a:r>
            <a:endParaRPr lang="en-US" sz="905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после школы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Мое любимое занятие и новая лексика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942445"/>
            <a:ext cx="4775700" cy="152401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заранее распределить учебные дела, немецкий язык и время для отдыха.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занятия в будни и более длинные в выходные помогают не перегружаться и не откладывать работу на потом.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план на учебную неделю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учебный план ученика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56923"/>
            <a:ext cx="435600" cy="348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56923"/>
            <a:ext cx="435600" cy="3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30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369" y="9413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73937"/>
            <a:ext cx="218400" cy="1747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выражения по теме «Планы» на немецком языке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и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Schule и die Woche нужны, когда я рассказываю о школьных делах, уроках и подготовке. С ними легко описать свой обычный учебный ритм.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 цель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Plan и das Ziel помогают говорить о том, что нужно сделать и к чему я стремлюсь. Они делают высказывание о будущем понятным и точным.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Gesundheit и die Freizeit помогают говорить о сне, прогулках и отдыхе. Это важно, потому что хороший режим поддерживает силы и внимание на уроках.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Намерения и 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Ich möchte..., Ich will..., Ich plane... и In Zukunft möchte ich... помогают выражать свои намерения. С их помощью можно коротко и правильно рассказать о своих планах.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учебная цель превращается в результат через небольшие шаги и проверку.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 достигаю цели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на здоровье и режим дня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начинаю день после нормального сна и стараюсь не спешить. Хорошее самочувствие помогает быстрее включиться в учебу и лучше запоминать новый материал.
</a:t>
            </a:r>
            <a:endParaRPr lang="en-US" sz="975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я обедаю, пью воду и немного отдыхаю. Затем делаю домашние задания, чтобы не накапливать усталость и сохранить внимание.
</a:t>
            </a:r>
            <a:endParaRPr lang="en-US" sz="1059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стараюсь меньше сидеть перед экраном и больше двигаться: гуляю, делаю зарядку или помогаю дома. Это поддерживает силы и настроение.
</a:t>
            </a:r>
            <a:endParaRPr lang="en-US" sz="1059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заканчиваю день спокойно и ложусь спать вовремя. Такой режим помогает просыпаться бодрым и увереннее отвечать на уроках немецкого языка.
</a:t>
            </a:r>
            <a:endParaRPr lang="en-US" sz="1059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помогает мне быть выносливее, сильнее и собраннее. После тренировки я чувствую, что у меня больше энергии, а учебные задания даются легче.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как часть моих планов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описания спорта на немецком языке подходят слова Sport, Training, Mannschaft, Bewegung и gesund. Если заниматься 2–3 раза в неделю, результат становится заметным и устойчивым.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школьные предметы и самочувствие стоят для меня на первом месте. Это помогает распределять силы и не перегружать себя.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цели связаны с учёбой и немецким языком; значит, именно они сильнее всего влияют на мои ближайшие планы.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цели для меня самые важные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план ученика на ближайший год, составлен для презентации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64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60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60190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общения с одноклассниками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Уметь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стараюсь не перебивать собеседника, внимательно слушаю его ответ и показываю уважение. Так легче находить общий язык и решать школьные задания вместе.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важно отвечать вежливо и ясно, без резких слов. Спокойная речь помогает избежать споров и делает общение на уроках более уверенным.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в 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задания учат договариваться, распределять роли и помогать друг другу. На уроках немецкого языка это особенно полезно для коротких диалогов и парной работы.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дружбу
</a:t>
            </a:r>
            <a:pPr algn="l" indent="0" marL="0">
              <a:lnSpc>
                <a:spcPct val="115000"/>
              </a:lnSpc>
              <a:buNone/>
            </a:pPr>
            <a:r>
              <a:rPr lang="en-US" sz="59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строится на доверии, уважении и готовности помочь. Когда в классе доброжелательная атмосфера, мне легче участвовать в жизни школы и не бояться отвечать.
</a:t>
            </a:r>
            <a:endParaRPr lang="en-US" sz="139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726508"/>
            <a:ext cx="5226300" cy="208283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цели на месяц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видно, что каждая цель имеет срок, способ выполнения и понятный результат. Это помогает работать без спешки и отслеживать прогресс.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сформулированы конкретно и измеримо, поэтому их легче выполнить и проверить по результату.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учебный план ученика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на отдых и поездки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люблю прогулки по городу и короткие выезды на природу. Такие планы помогают отдохнуть от уроков и увидеть новые места рядом с домом.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я хочу сходить в музей, парк или на интересную выставку. Во время таких поездок можно узнать что-то новое и расширить словарный запас.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важно заранее знать маршрут, время и цель. Тогда отдых проходит спокойно, а день не теряется из-за лишней спешки и ожидания.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рассказа о таких планах подходят слова Reise, Ausflug, Museum, Stadt, Park и Natur. С ними легко описывать свободное время на немецком языке.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личных интересах, школьных предметах и пробных занятиях, которые помогают понять, что действительно подходит.
</a:t>
            </a:r>
            <a:endParaRPr lang="en-US" sz="909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 выбираю будущую профессию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я вижу своё 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и интерес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хочу, чтобы моё будущее было связано с любимым делом и возможностью хорошо учиться. Мне интересно представить жизнь, где немецкий язык помогает в общении и поездках.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мечта стала реальнее, нужно пробовать разные занятия, задавать вопросы и не откладывать маленькие шаги. Тогда цель превращается в понятный план действий.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цифр, важна привычка начинать работу вовремя. Если я вижу результат, мне легче продолжать учиться и не бросать начатое.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поддерживают семья и интерес к цели; значит, успех зависит не только от усилий, но и от внутренней мотивации.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мне не сдаваться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ученика, составленная для презентации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трудности и способы их решить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времени мало, я делю дело на короткие части и начинаю с самого простого. Так домашнее задание не кажется слишком большим и трудным.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я устаю, мне помогают короткий перерыв, вода и небольшая прогулка. После отдыха легче снова сосредоточиться и работать без лишнего напряжения.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телефон не отвлекал, я убираю его подальше и готовлюсь в тихом месте. Это помогает не терять время и быстрее закончить уроки.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я ошибаюсь по-немецки или забываю слово, я повторяю его ещё раз и исправляю запись. Ошибка становится подсказкой, что нужно потренировать.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250" y="258700"/>
            <a:ext cx="84114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я хочу изменить уже сейчас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4453200" y="141730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начинаю домашние задания раньше, чтобы вечером оставалось больше времени на отдых. Так учёба проходит спокойнее и без спешки.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53200" y="271832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повторяю немецкие слова по 10–15 минут, чтобы они лучше запоминались. Небольшая, но регулярная работа даёт заметный результат.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453200" y="401935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этой неделе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аккуратнее веду тетрадь и чаще говорю простыми фразами на уроке. Это помогает чувствовать себя увереннее и лучше понимать тему.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планы делают будущее понятнее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помогают мне соединять учёбу, здоровье, дружбу и мечты в один понятный путь. Каждый небольшой шаг делает будущее ближе и учит меня действовать уверенно.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2026-05-25T02:23:32Z</dcterms:created>
  <dcterms:modified xsi:type="dcterms:W3CDTF">2026-05-25T02:23:32Z</dcterms:modified>
</cp:coreProperties>
</file>