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группа животных с разнообразием видов и адаптаций по всему миру.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Млекопитающие: обзор и ключевые темы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млекопитающих: эволюционный путь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около 200 миллионов лет назад от терапсид — древних рептилий. Эволюция дала им уникальные особенности, такие как волосяной покров и молочные железы, что помогло адаптироваться к разным условиям.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млекопитающих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обеспечивает постоянную температуру тела, благодаря чему животные активны в любых погодных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Волосяной покров и молочные железы — отличительные черты, обеспечивающие защиту и питание молодняка.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 и сложное строение зубов позволяют млекопитающим эффективно адаптироваться к разнообразному питанию.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волосяного покрова у млекопитающих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защита белого медведя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белого медведя густой белый мех помогает сохранять тепло в арктических условиях и маскироваться среди снега, что важно для выживания и поиска пищи.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Вибриссы у домашней кошки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Усы-«вибриссы» помогают кошкам ориентироваться в темноте и определять расстояния до предметов, что улучшает их охотничьи навыки и избегание препятствий.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молочных желез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кормят детёнышей молоком, что обеспечивает им необходимые питательные вещества для роста и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содержит белки, жиры, углеводы, витамины и антитела, поддерживая иммунитет молодняка.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Вскармливание молоком способствует высокой выживаемости и успешному переходу к самостоятельному питанию.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форм тела у млекопитающих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обитатели природы — белозубки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Белозубки весят всего 2 грамма и имеют длину около 4 см. Их маленький размер помогает прятаться от хищников и быстро передвигаться в укрытиях.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океана — синие киты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Земле, достигает длины 33 метра и массы до 180 тонн. Его тело адаптировано для жизни в глубинах океана.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гепарда к скорости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обладает удлинёнными конечностями и гибкой спиной, что обеспечивает развивание скорости до 110 км/ч для успешной охоты на быстроногих жертв.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у млекопитающих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разные пищевые стратегии млекопитающих, сопоставленные с их зубной формулой и строением желудка.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зубов и желудочного строения отражает эволюционные адаптации к разным видам пищи.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школа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органов чувств у млекопитающих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у летучих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обнаруживать объекты в темноте с помощью звуковых отражений для успешного полёта и охоты.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восприятие низкочастотных звуков и вибраций, важных для коммуникации и ориентации.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у собак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острое обоняние помогает находить пищу и распознавать других животных и людей на больших расстояниях.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восприятие у китов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Улавливают низкочастотные звуки под водой, что важно для навигации и общения в океане.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млекопитающих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сосредоточены в тёплых тропиках и умеренных поясах, что объясняет их высокое биоразнообразие в дождевых лесах.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обладают богатством видов, что связано с разнообразием экологических ниш и богатой растительностью.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биологические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 млекопитающих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полностью разделяет венозную и артериальную кровь, что поддерживает постоянную температуру и высокий уровень жизнедеятельности.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млекопитающих имеют развитую альвеолярную структуру, обеспечивающую максимально эффективный обмен кислорода и углекислого газа.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млекопитающих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этапов и разнообразие способов размножения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млекопитающих: яйцекладущие, сумчатые, плацентарные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млекопитающие откладывают яйца, как утконос и ехидна. Молодняк развивается вне тела матери, что является уникальной особенностью этого древнего типа.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носят недоразвитых детёнышей в характерной сумке на животе. В ней потомок доразвивается и получает питание, примером служат кенгуру и коала.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самая многочисленная группа млекопитающих. Их детёныши развиваются внутри матки с помощью плаценты, которая обеспечивает питание и защиту до рождения.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млекопитающих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лесах и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многие другие виды обитают в лесах, где находят пищу и укрытие. В горах встречаются снежные барсы, приспособленные к холодным условиям и скалистой местности.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пустыне и Арктике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прекрасно приспособлены к засушливым пустыням благодаря запасам воды в организме. Моржи же живут в арктических морях, обладают толстым слоем жира для защиты от холода.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и воздушные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млекопитающие, например кроты, ведут подземный образ жизни, рытье туннелей для защиты. Летучие мыши способны к активному полёту, используя пещеры и леса в качестве мест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млекопитающих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вносят значимый вклад в поддержание здоровья экосистем через различные природные процессы.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— обеспечение баланса в природе и устойчивое функционирование всех её компонентов.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среди млекопитающих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выдающиеся характеристики разных видов по скорости, размеру и численности.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особенности млекопитающих обусловили достижения критических значений в разных биологических критериях.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694" y="3152300"/>
            <a:ext cx="170363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для человека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служат основным источником мяса, молока, шерсти и кожи, обеспечивая нас необходимыми продуктами питания и материалами.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Собаки, кошки и грызуны — любимые домашние животные, улучшающие качество жизни и обеспечивающие эмоциональную поддержку.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использовались веками для перевозки грузов, сельского труда и охраны имущества, а также для занятия спортом и досуга.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млекопитающих — важные лабораторные модели в медицинских и генетических исследованиях, способствующие развитию науки.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млекопитающих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млекопитающих ведётся через заповедники и программы разведения в неволе. Только совместные усилия общества помогут сохранить эти ценные виды.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тигр, снежный барс и носорог включены в Красную книгу из-за угроз браконьерства и утраты среды обитания. Эти виды требуют особой охраны и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млекопитающих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— единственные млекопитающие, способные к активному полёту, что выделяет их среди других животных этой группы.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обладают выдающейся памятью, распознают около 100 различных лиц и хранят воспоминания десятилетиями.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обладают сложным социальным поведением, помогая друг другу и иногда спасая людей в опасных ситуациях.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и будущее млекопитающих
</a:t>
            </a:r>
            <a:endParaRPr lang="en-US" sz="2289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повышает интерес общества к сохранению природы, а активное участие молодого поколения важно для устойчивого будущего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видов введены запреты на охоту и созданы национальные парки, обеспечивающие безопасные условия для жизни и размножения млекопитающих.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и важность млекопитающих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ключевая группа жизни на Земле, отличающаяся сложным поведением и заботой о потомстве. Их защита — залог здоровой природы и будущего планеты.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2026-05-08T22:06:25Z</dcterms:created>
  <dcterms:modified xsi:type="dcterms:W3CDTF">2026-05-08T22:06:25Z</dcterms:modified>
</cp:coreProperties>
</file>