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Толстой. «После бала»: рассказ о выборе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 и нравственного выбора на фоне резкого контраста света и жестокости.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эпоха, в которой появился рассказ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бала» написан в 1903 году, когда Толстой особенно остро размышлял о добре, зле и ответственности человека. Рассказ обращается к жизни дворянского общества XIX века и показывает, как привычные порядки могут скрывать насилие.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относится к рассказу: оно небольшое по объему и строится вокруг одного важного случая, который меняет взгляд героя на жизнь.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основана на резком делении на две части: блестящий бал и тяжелое утро после него. Такое построение сразу создает сильное напряжение.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наполнена музыкой, танцами, светом и чувством радости. Вторая показывает холодный плац, строй солдат и жестокое наказание.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эпизодов помогает понять главную мысль: внешний блеск не всегда связан с добротой и справедливостью.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умеет чувствовать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вспоминает событие из молодости и рассказывает о нем уже как о важном уроке. Он впечатлителен, честен и искренне переживает все, что видит. В нем нет равнодушия.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— главный герой и рассказчик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 его взгляде на 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герой верит в красоту жизни, восхищается Варенькой и ее отцом. Но сцена наказания разрушает его прежние представления. После этого он уже не может считать жестокость нормой.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как образ доброты и света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Варенька показана как приветливая и естественная девушка. Ее улыбка, легкость и доброжелательность создают ощущение внутренней чистоты и душевного тепла.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становится частью светлого мира бала, где все кажется гармоничным и радостным. Именно поэтому ее образ особенно запоминается рядом с последующей мрачной сценой.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Вареньку Толстой показывает, как в человеке могут соединяться красота, молодость и мягкость. Этот образ помогает сильнее почувствовать контраст между праздником и насилием.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Полковник: два разных лица одного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полковник производит впечатление благородного человека. Он вежлив, собран и заботлив, особенно когда танцует с дочерью и обращается к окружающим.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видит в нем образец офицерской чести и уверенности. Внешне полковник кажется человеком, которому можно доверять без сомнений.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тот же человек спокойно руководит наказанием солдата. Он не проявляет жалости и воспринимает жестокость как обычную служебную обязанность.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Толстой показывает, что внешняя порядочность может скрывать холодность и равнодушие, если человек привык оправдывать насилие дисциплиной и властью.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Ивана Васильевича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впечатление меняет внутренний мир героя.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главный художественный прием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постоянно сопоставляет свет и тьму, музыку и тишину, радость и боль. Благодаря этому читатель ясно видит, насколько разными могут быть два соседних эпизода.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и детали: одежда, движения, звуки, цвет и температура воздуха. Каждая мелочь помогает противопоставить праздничный зал и холодный плац.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мысль автора особенно убедительной: красивый внешний вид еще не означает доброту. Иногда за ним скрывается жестокая правда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рассказа: бал и утро после бала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резкую смену настроения 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внешний мир может соседствовать с жестокостью и скрывать 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Л. Н. Толстого «После бала»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256" y="1155650"/>
            <a:ext cx="259875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бала и ее роль в рассказе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 свет создают ощущение гармонии. Иван Васильевич искренне верит, что мир вокруг добр, красив и устроен справедливо.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сильное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герой влюбляется в Вареньку и видит в ней воплощение нежности. Это чувство делает сцену особенно яркой и запоминающейся.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перелому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светлый эпизод усиливает последующий шок от утра после бала. Чем прекраснее праздник, тем тяжелее воспринимается сцена жестокого наказания.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 до и после перелома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резкое изменение происходит не сразу, а после увиденного на плацу, когда прежние впечатления теряют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дает герою надежду и радость, а сцена наказания обрывает их, заставляя по-новому оценить людей и службу.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Л. Н. Толстого «После бала».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бала: сцена жестокого наказания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плацу Иван Васильевич видит солдата, которого прогоняют между рядами и бьют шпицрутенами. Холодное утро усиливает ощущение боли, страха и беззащитности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Полковник наблюдает за наказанием спокойно и деловито, будто перед ним обычная служебная процедура. Для героя это становится тяжелым открытием: за внешним порядком скрыта жестокость.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наказания шпицрутенами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Шпицрутены были телесным наказанием в армии XIX века: осужденного проводили между двумя рядами солдат, которые били его прутьями или палками.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наказание причиняло не только физическую боль, но и унижение. Человек оказывался беспомощным перед строем и властью, которая считала насилие нормой.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опирается на реальные военные порядки своего времени, чтобы показать: жестокость была частью системы, а не случайной вспышкой злобы.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рассказе связаны между собой и раскрываются через один день из жизни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остается совесть: именно она помогает Ивану Васильевичу отличить внешнюю благопристойность от подлинной нравственности.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Л. Н. Толстого «После бала».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 Васильевич отказывается от военной карьеры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и влюбленность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Васильевич счастлив, восхищен Варенькой и уверен, что мир вокруг добр и красив.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герой не может служить в такой армии и выбирает честность своей совести.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плацу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жестокое наказание солдата и понимает, что за порядком может скрываться бесчеловечность.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Толстого в рассказе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насилие нельзя оправдать красивыми словами о дисциплине и порядке: жестокость остается жестокостью, даже если она узаконена.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противопоставляет внешнюю благопристойность и внутреннюю нравственность, заставляя читателя смотреть не на форму, а на поступки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мысль о личной ответственности: каждый должен сам решать, может ли он мириться с унижением другого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убеждает, что совесть выше привычки, страха и общественного мнения, а доброта проверяется делом, а не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контраст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деталей делает обе сцены особенно яркими и легко запоминающимися даже после одного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музыка подчеркивают праздник, а холод и крики — жестокость; так Толстой усиливает нравственный удар от перемены сцен.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рассказа Л. Н. Толстого «После бала».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рассказа и исторические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объяснения помогают понять историческую и военную лексику рассказа.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военной и дворянской среды помогают увидеть два мира произведения: праздничный и жестокий.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 историческая лексика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значение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вежливость, красота и высокий чин не делают человека нравственным: о нем говорят прежде всего его поступки и отношение к другим.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учит отличать настоящую доброту от показной приличности, за которой может скрываться равнодушие к чужой боли и унижению.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важен и сегодня, потому что напоминает: совесть нужна человеку в любой эпохе, особенно тогда, когда вокруг пытаются оправдать жестокость.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рассказ «После бала» важен для читателя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Толстого помогает увидеть, как одно страшное открытие меняет человека и заставляет его выбрать совесть. Именно поэтому произведение остается сильным и понятным школьникам.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2026-05-22T12:47:11Z</dcterms:created>
  <dcterms:modified xsi:type="dcterms:W3CDTF">2026-05-22T12:47:11Z</dcterms:modified>
</cp:coreProperties>
</file>