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-ful и -able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суффиксы меняют смысл и помогают строить точные прилагательные.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-ful и -able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часто встречаются в учебных текстах и повседневных описаниях. Они помогают из привычных слов делать новые прилагательные: beautiful, readable, comfortable.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 нужно уверенно различать на слух и в письме.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изучаем два очень полезных суффикса. Они помогают быстро образовывать прилагательные, читать слова по смыслу и проверять написание на примерах enjoy, care, move, use.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-ful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обычно передаёт идею наполненности качеством: joyful, beautiful, careful. Такие слова помогают точно описывать настроение, внешний вид и характер человека или предмета.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суффикса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-ful образует прилагательные от существительных. Основа подсказывает, какое качество становится заметным: beauty, help, wonder превращаются в красивые, полезные и удивительные слова.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образуется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-ful часто связаны с чувствами и впечатлениями. Они позволяют сказать не просто факт, а оценить, каким выглядит человек, вещь или ситуация.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звучит как название качества, чувства или состояния, есть шанс, что -ful подходит. Именно поэтому суффикс так полезен в описаниях и рассказах.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слова с -ful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новая форма возникает от существительного. К основе beauty, help, wonder добавляется -ful, и слово начинает обозначать признак, который можно увидеть или почувствовать.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исходное слово уже связано с положительным или ярким значением. Суффикс помогает превратить его в прилагательное, которое удобно использовать в описании человека, места или вещи.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проверять по смыслу: если основа называет качество, чувство или впечатление, прилагательное с -ful обычно передаёт это качество более явно и точно.
</a:t>
            </a:r>
            <a:endParaRPr lang="en-US" sz="13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правило для -ful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правило очень простое: к основе добавляют -ful без лишних изменений. Поэтому важно сначала узнать корень слова, а потом уже писать суффикс полностью.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y на i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y после согласной, буква y обычно меняется на i. Так появляются формы beauty → beautiful и joy → joyful.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нужно не только правило, но и форму целого слова. Именно так легче избежать ошибок в словах beautiful, joyful и helpful.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 — double l в конце или неверное написание основы. Полезно проверять каждое слово по образцу, а не писать наугад.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смыслу -ful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«какой?»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часто подсказывает, что предмет или человек «какой-то»: peaceful, useful, painful. Это помогает быстро понять общий смысл даже без перевода всего слова.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внутри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-ful показывает наличие качества в заметной степени. Peaceful означает спокойный, useful — полезный, painful — болезненный, то есть наполненный определённым признаком.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уже знакома, значение можно угадать по ней. Чем лучше ученик понимает исходное слово, тем легче объяснить новое прилагательное с -ful.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в чтении текстов: не нужно заучивать каждое слово отдельно, если видно, какое качество добавляет суффикс.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-able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 обычно помогает сказать, что действие возможно или допустимо. Слова readable, washable, reliable отвечают на идею «можно ли это использовать или сделать?»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возможности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связаны с предметами и качествами вещей. Они описывают то, что можно прочитать, постирать, сломать или чему можно доверять.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обычно стоит глагол. Когда к нему добавляют -able, слово начинает обозначать удобство, пригодность или возможность действия в реальной ситуации.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звучит как «можно ли это сделать?», часто подходит именно -able. Этот суффикс очень полезен в описаниях инструкций, предметов и правил.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9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слова с -able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к прилагательному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с -able строятся от глагола. Именно поэтому read, enjoy и break легко превращаются в readable, enjoyable и breakable.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прилагательного связан с действием. Оно показывает, что предмет можно прочитать, что ситуация может приносить удовольствие или что вещь можно сломать.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полезны в описании предметов и правил. Они помогают коротко сказать, насколько вещь удобна, полезна или подходит для действия.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слово, спросите себя: возможно ли действие? Если ответ «да», прилагательное с -able часто подходит лучше всего.
</a:t>
            </a:r>
            <a:endParaRPr lang="en-US" sz="12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 лежат в основе сегодняшнего урока.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суффикса особенно важны для чтения и письма: они помогают быстро распознавать значение и избегать ошибок в знакомых словах.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сразу проверить значение слова.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-able достаточно одного вопроса: можно ли это сделать? Такой приём помогает быстро понять смысл слова и не путать суффиксы.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-ful или -able: в чём разница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суффикса меняют основу на прилагательное, но направляют мысль в разные стороны: описание качества или указание на действие и возможность.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два разных смысловых ориентира: -ful связан с качеством, а -able — с возможностью или пригодностью.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урока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суффикса нужно держать в памяти одновременно.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помнить, что два суффикса относятся к одной основе, легче правильно произносить и узнавать целое слово без лишних изменений.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ошибок стоит проверять особенно внимательно.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связаны с лишними буквами, пропуском буквы в основе и неверным выбором суффикса по смыслу.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1. Сортировка слов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слова по суффиксу и проверьте, почему выбор сделан именно так.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левой колонке собраны слова с идеей качества, в правой — слова, связанные с возможностью или пригодностью.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упражнения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вставить в пропуски по смыслу.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четырёх предложениях нужно выбрать слово по смыслу: для чтения, для стирки, для радости после теста и для хрупкости.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упражнения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требуют внимательной правки.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пять слов и исправьте каждую орфографическую ошибку по правилу основы и суффикса.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упражнения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основы к новому прилагательному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показывают, как от знакомой основы получить прилагательное и объяснить его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работы помогают запомнить правило.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помогает закрепить правило: две формы, одна основа, разный смысл. После практики ученики быстрее замечают суффикс и проверяют написание.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и унести с собой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научились различать -ful и -able по смыслу, собирать слова от основы и замечать орфографические изменения. Теперь можно уверенно создавать новые прилагательные и объяснять свой выбор.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2026-07-25T11:11:48Z</dcterms:created>
  <dcterms:modified xsi:type="dcterms:W3CDTF">2026-07-25T11:11:48Z</dcterms:modified>
</cp:coreProperties>
</file>