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прямоугольного параллелепипеда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грани, рёбра, объём и площадь поверхности этой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эта фигура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окружает нас повсюду: это книги, коробки, кирпичи, шкафы и аквариумы. Понимание его свойств помогает измерять предметы, находить их объём и оценивать, сколько места они занимают.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прямоугольного параллелепипеда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граней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многогранник, у которого каждая грань имеет форму прямоугольника. Благодаря этому фигура выглядит упорядоченно и легко изображается на чертеже.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противоположные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у такой фигуры совпадают по размерам и лежат параллельно друг другу. Поэтому они образуют попарно одинаковые прямоугольники.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параллелепипеда всегда шесть граней, двенадцать рёбер и восемь вершин. Эти числа не меняются, даже если фигура становится больше или меньше.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двугранные углы между соседними гранями прямые. Это значит, что грани пересекаются под углом 90°, как стены и пол в комнате.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фигуры задают три взаимно перпендикулярных размера: длина, ширина и высота. Именно они определяют форму и размеры тела в пространстве.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фигуры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в которых сходятся рёбра. У прямоугольного параллелепипеда их восемь, и в каждой вершине встречаются сразу три ребра.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соединяют вершины и образуют каркас фигуры. Они бывают трёх направлений и соответствуют длине, ширине и высоте прямоугольного параллелепипеда.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 — это прямоугольные поверхности, ограничивающие тело. Каждая грань соседствует с другими гранями и вместе с ними образует замкнутую фигуру.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взаимно перпендикулярных размера обычно называют длиной, шириной и высотой. По ним удобно описывать фигуру и находить её площадь поверхности и объём.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элементов у прямоугольного параллелепипеда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постоянные числовые характеристики этой фигуры. Они одинаковы для любого прямоугольного параллелепипеда.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граней, рёбер и вершин не зависит от размеров фигуры. Меняются только длина, ширина и высота, а не её структура.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определению прямоугольного параллелепипеда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противоположных граней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прямоугольного параллелепипеда всегда лежат в параллельных плоскостях. Они не пересекаются и сохраняют одинаковое положение в пространстве.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противоположных граней имеет одинаковую форму и площадь. Это следует из того, что все грани фигуры являются прямоугольниками.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грань соприкасается с четырьмя другими гранями. Такое расположение помогает понять, как устроена поверхность тела и как оно замыкается в пространстве.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вершине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вершине сходятся три ребра, и они образуют прямые углы. Это делает фигуру особенно удобной для построения и 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S = 2(ab + bc + ac)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размеры влияют на площадь поверхности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одного ребра заметно меняет результат, потому что в формуле участвуют сразу три произведения размеров.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площадь получается у самой вытянутой фигуры. Чем больше хотя бы одно ребро, тем быстрее растёт сумма площадей всех граней.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поверхности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прямоугольного параллелепипеда находят по формуле S = 2(ab + bc + ac). Здесь a, b и c обозначают его три измерения.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2 нужен потому, что каждая из трёх площадей встречается дважды: у фигуры по две одинаковые грани каждого вида.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двойка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формулы учитываются площади трёх разных прямоугольников: ab, bc и ac. Они соответствуют парам граней, которые имеют одинаковые размеры.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прямоугольников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записывают в квадратных единицах: квадратных сантиметрах, квадратных метрах и других. Это показывает, что речь идёт о площади, а не об объёме.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получается при размерах 8 см, 5 см и 3 см по формуле площади поверхности.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 см²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площадь поверхности данного прямоугольного параллелепипеда.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2(ab + bc + ac)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кубических единиц помещается внутри фигуры. Он помогает понять вместимость коробки, аквариума или любой другой прямоугольной ёмкости.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находят по формуле V = abc, где a, b и c — длина, ширина и высота. Нужно перемножить все три измерения.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размеры равны 4 см, 2 см и 3 см, то объём будет 24 см³. Такой ответ записывают вместе с кубическими единицами.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часто связывают с литрами, вместимостью и хранением предметов. Поэтому его важно уметь находить не только на уроках, но и в повседневных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объёма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записать размеры, привести единицы к одному виду и перемножить длину, ширину и высоту.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9227"/>
            <a:ext cx="4788300" cy="18941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 объём: сравнение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для прямоугольного параллелепипеда 4×3×2 см.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величин для прямоугольного параллелепипеда 4×3×2 см показывает, что они описывают разные характеристики одной и той же фигуры.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 объём отличаются не только числом, но и смыслом: первая связана с оболочкой, вторая — с вместимостью.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прямоугольного параллелепипеда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грани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лежит внутри одной прямоугольной грани и соединяет её противоположные вершины. По такой диагонали удобно сравнивать размеры отдельных сторон и строить точный чертёж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диагональ проходит через внутреннюю часть фигуры и соединяет противоположные вершины. Она учитывает сразу три измерения, поэтому помогает оценить общий размер тела в пространстве.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используют для проверки построений, вычисления размеров упаковки и анализа формы предметов. Они особенно полезны, когда нужно понять, насколько вытянут или компактен объект.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d = √(a² + b² + c²).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пространственной диагонали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вычисляют по трём измерениям фигуры, поэтому даже небольшое увеличение одного ребра заметно меняет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размеры параллелепипеда, тем длиннее пространственная диагональ; для вытянутых фигур рост особенно заметен.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 частный случай прямоугольного параллелепипеда
</a:t>
            </a:r>
            <a:endParaRPr lang="en-US" sz="1959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рёбра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отличается тем, что его длина, ширина и высота совпадают. Поэтому все 12 рёбер имеют одинаковую длину, а фигура выглядит особенно симметричной и аккуратной.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 —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грань куба является квадратом, а все шесть граней равны между собой. Из-за этого куб сохраняет основные свойства прямоугольного параллелепипеда, но его расчёты становятся проще.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площадь поверхности находят по формуле S = 6a². Здесь шесть одинаковых квадратных граней, а число a обозначает длину одного ребра.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вычисляют по формуле V = a³. Это удобно, потому что все три измерения равны, и нужно лишь возвести длину ребра в третью степень.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прямоугольников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состоит из шести граней, изображённых на плоскости. Если мысленно согнуть её по линиям соединения, получится объёмная фигура с теми же размерами и формой.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и противоположные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развёртке легко увидеть, какие прямоугольники будут соприкасаться после складывания, а какие окажутся напротив друг друга. Это помогает понять строение поверхности без объёмного рисунка.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позволяет заранее убедиться, что поверхность тела составлена правильно. Если расположить прямоугольники неверно, фигура не сложится, и это сразу заметно на чертеже.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прямоугольного параллелепипеда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 фигуры по чертежу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подсчёт элементов, выделение прямых углов и сравнение противоположных граней и рёбер.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бытовых предметов, 2025.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прямоугольного параллелепипеда в окружающем мире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в предметах, которые нужно удобно складывать, перевозить и ставить рядом без лишних промежутков.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форма помогает экономить место и упрощает измерения, поэтому она широко используется в быту и технике.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фигуры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площадь поверхности и объём считают одной и той же характеристикой. На самом деле первая описывает внешнюю оболочку, а вторая — внутреннее пространство тела.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площадь только одной пары прямоугольников и забывают про остальные. Для полной поверхности нужно учитывать все шесть граней, то есть три пары одинаковых прямоугольников.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 все грани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смешаны сантиметры и метры, ответ может оказаться неправильным. Перед вычислением нужно привести все размеры к одной системе измерения.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неверные единицы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длину, ширину и высоту, особенно если рисунок изображён под углом. Помогают подписи, схема рёбер и внимательная проверка каждой стороны.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чертёж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прямоугольном параллелепипеде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параллелепипеда 6 граней, 12 рёбер и 8 вершин, все углы прямые. Площадь поверхности и объём находят по разным формулам, а эти знания полезны в задачах и 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2026-05-29T04:50:11Z</dcterms:created>
  <dcterms:modified xsi:type="dcterms:W3CDTF">2026-05-29T04:50:11Z</dcterms:modified>
</cp:coreProperties>
</file>