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Разбираем, как ъ и ь помогают читать и писать без ошибок.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и мягкий знаки в русской графике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ъ и ь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буквы не звучат сами по себе, но помогают понимать строение слова, его произношение и правильное написание.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на конце слова показывает мягкость предыдущего согласного: конь, соль, лень, сеть. Он не произносится, но влияет на звучание.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слова ь может разделять согласный и следующую гласную, чтобы они читались раздельно: вьюга, семья, воробьи, бурьян.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глаголах ь часто встречается в начальной форме и во 2-м лице: учить, читаешь, моешь. Это важная часть орфографии.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мягкий знак
</a:t>
            </a:r>
            <a:endParaRPr lang="en-US" sz="32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знак не передаёт звук и не смягчает согласный. Его основная роль — показать границу между приставкой и корнем.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пишется после приставок на согласную перед буквами е, ё, ю, я: подъезд, съезд, объём, объявление, разъезд.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ъ следующая гласная не сливается с предыдущим согласным. Поэтому слово читается точно и без искажения.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твёрдый знак
</a:t>
            </a:r>
            <a:endParaRPr lang="en-US" sz="329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встречаются ь и ъ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случаи, которые школьники встречают в обычных словах и упражнениях по орфографии.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встречается мягкий знак, а твёрдый знак нужен в более узком, но очень важном правиле.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школьных орфографических правил русского языка, 2025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нужный знак в слове
</a:t>
            </a:r>
            <a:endParaRPr lang="en-US" sz="271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правилах употребления ь и ъ в русском письме.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мягкость согласного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слова мягкий знак часто стоит после согласного и делает его мягким: день, лось, моль, огонь. Сам ь не слышится, но меняет звучание предыдущего согласного.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на конце слова
</a:t>
            </a:r>
            <a:endParaRPr lang="en-US" sz="3438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правильно читать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мягкого знака слово может читаться иначе, поэтому он особенно важен в письме. Сравнение пар кон — конь, угол — уголь, мел — мель хорошо показывает эту разницу.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550117"/>
            <a:ext cx="3709500" cy="758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функций ь и ъ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какую роль выполняет каждая буква и где она обычно пишется.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употребляется шире, а твёрдый знак связан с более узким орфографическим условием.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русской орфографии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Разделительный ь пишется внутри слова перед е, ё, ю, я: вьюга, семья, воробьи, бурьян. Он показывает, что согласный и гласная не сливаются.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Разделительный мягкий знак
</a:t>
            </a:r>
            <a:endParaRPr lang="en-US" sz="3300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убрать ь, слово может начать читаться иначе. Поэтому знак помогает сохранить точное звучание и понятное написание.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написание особенно часто встречается в словах, где после согласного слышится мягкий переход к следующей гласной.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знак пишется после приставки, если она оканчивается на согласную, а дальше стоят е, ё, ю, я: подъём, съезд, объезд.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 границу между приставкой и корнем. Благодаря этому согласный перед гласной не смягчается и слово читается правильно.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ъ нужен после приставок об-, под-, с-, раз-, в-, из-, пред-. Именно в таких словах школьники чаще всего делают ошибки.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Разделительный твёрдый знак
</a:t>
            </a:r>
            <a:endParaRPr lang="en-US" sz="288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написании ь и ъ
</a:t>
            </a:r>
            <a:endParaRPr lang="en-US" sz="2815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появляются в словах, где знак не слышен, но меняет чтение: семья, вьюга, подъезд.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путают разделительный ь и пропускают ъ после приставок; лишний ъ встречается реже.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школьных ошибок по орфографическим правилам русского языка.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ъ и ь восходят к древним редуцированным гласным старославянского и древнерусского письма. Раньше они обозначали краткие звуки, которые со временем исчезли или изменились.
</a:t>
            </a:r>
            <a:endParaRPr lang="en-US" sz="1152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произношение изменилось, буквы перестали передавать отдельный звук, но остались в письме как особые знаки. Так язык сохранил историческую память о прежнем звучании слов.
</a:t>
            </a:r>
            <a:endParaRPr lang="en-US" sz="1175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ъ и ь помогают писать слова по норме и точно показывают, как их нужно читать. Поэтому их роль в современной орфографии не меньше, чем у букв со звуками.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появились буквы ъ и ь
</a:t>
            </a:r>
            <a:endParaRPr lang="en-US" sz="315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Ъ и ь в современном русском языке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в обычных словах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тетрадях он встречается очень часто: ночь, пень, учишь, семья. В таких словах ь помогает понять мягкость согласного или разделяет звуки внутри слова.
</a:t>
            </a:r>
            <a:endParaRPr lang="en-US" sz="1723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знак в словах с приставками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Ъ заметен реже, но именно он нужен в словах подъезд, объявление, съезд. Он показывает границу между приставкой и корнем, чтобы слово читалось без слияния звуков.
</a:t>
            </a:r>
            <a:endParaRPr lang="en-US" sz="172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Знаки, которые не слышны, но важны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странице тетради ъ и ь выглядят маленькими, однако именно они делают запись точной. Без них легко ошибиться в чтении, а иногда и изменить смысл слова.
</a:t>
            </a:r>
            <a:endParaRPr lang="en-US" sz="172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218725"/>
            <a:ext cx="4231200" cy="13502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каких букв пишутся ь и ъ
</a:t>
            </a:r>
            <a:endParaRPr lang="en-US" sz="2913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условия употребления двух знаков и примеры для каждого случая.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связан с мягкостью и разделением внутри слова, а твёрдый знак — с приставкой перед е, ё, ю, 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русской орфографии для школы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написания знака
</a:t>
            </a:r>
            <a:endParaRPr lang="en-US" sz="2521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школьному правилу орфографии русского языка.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 может изменить чтение слова настолько, что смысл станет другим: сел и съел звучат по-разному и обозначают разные действия.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часто делает согласный мягким или показывает границу внутри слова. Поэтому семя и семья воспринимаются как разные по звучанию и значению слова.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знак сохраняет точную границу между приставкой и корнем. Благодаря этому подъезд читается ясно, без лишнего слияния согласного с гласной.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знак пропустить, текст становится менее точным, а иногда возникает орфографическая ошибка. Именно поэтому ь и ъ важны не только для правил, но и для понимания смысла.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ъ и ь влияют на смысл слова
</a:t>
            </a:r>
            <a:endParaRPr lang="en-US" sz="274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знаки меняют произношение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видно, что знак не добавляет звук, а только направляет чтение слова и помогает услышать нужную границу.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знака звучание проще, с ь появляется мягкость или разделение, а с ъ сохраняется чёткая граница перед гласной.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функций ь и ъ в русской графике.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нужно запоминать отдельно, потому что они пришли из других языков или закрепились в литературной норме. К ним относятся адъютант и инъекция.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и редкие случаи написания
</a:t>
            </a:r>
            <a:endParaRPr lang="en-US" sz="2672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сложных словах и словах с приставками твёрдый знак может сохраняться по традиции, чтобы точнее передать привычное чтение. Это видно, например, в слове сверхъестественный.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в редких случаях тоже зависит от устойчивого написания слова, а не только от общего правила. Поэтому такие примеры полезно учить как словарные.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различие между ь и ъ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 простой ориентир: мягкий знак чаще связан с мягкостью согласного или разделением звуков внутри слова. Если ь стоит на конце или внутри слова, обычно это его задача.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знак почти всегда помогает после приставки перед е, ё, ю, я. Если видите приставку на согласную, сразу проверьте, нужна ли буква ъ для чёткого чтения.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Ъ и ь: маленькие буквы с большой ролью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Ъ и ь не звучат сами по себе, но делают русское письмо точным. Они помогают правильно читать слова, различать их строение и избегать ошибок в орфографии.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2026-05-22T15:02:35Z</dcterms:created>
  <dcterms:modified xsi:type="dcterms:W3CDTF">2026-05-22T15:02:35Z</dcterms:modified>
</cp:coreProperties>
</file>