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Верования древних греков: боги, мифы и храмы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богах, мифах, храмах и праздниках древней Греции.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и её полисы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и её полисы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жили на Балканах, островах Эгейского моря и у берегов Малой Азии. Их верования складывались вместе с жизнью полисов, где у каждого города были свои боги-покровители, святыни и праздники.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древние греки верили во многих богов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силы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представляли, что отдельные боги управляют морем, небом, войной, землёй, урожаем, любовью и ремёслами. Так людям было легче объяснять события, от которых зависела их жизнь.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как люди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считались могущественными, но в мифах они ссорились, радовались, наказывали и помогали людям. Поэтому их характеры были понятными и близкими тем, кто слушал и пересказывал легенды.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роль у 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божества была особая область власти и собственные священные знаки. Люди обращались не ко всем сразу, а к тому богу, который мог помочь в нужной ситуации.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защитой богов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верили, что без благосклонности богов нельзя получить удачу, здоровье, победу или богатый урожай. Поэтому молитвы и жертвы сопровождали многие важные дела.
</a:t>
            </a:r>
            <a:endParaRPr lang="en-US" sz="1069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не была чем-то отдельным от жизни. Она влияла на семейные обычаи, городские праздники, правила поведения и даже на решения, которые принимали жители полиса.
</a:t>
            </a:r>
            <a:endParaRPr lang="en-US" sz="11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божества чаще других упоминались в мифах и культовых обрядах, потому что люди связывали с ними самые важные стороны жизни.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Олимпа и за что они отвечали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богов было связано с повседневными нуждами: защитой, урожаем, мореплаванием, войной и семейным благополучием.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Древнего мира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Олимп — дом богов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Олимп — дом богов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 напоминал грекам, что боги сильнее людей и стоят выше обычной жизни. Поэтому гора стала важным символом божественной власти и порядка.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мифах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 Олимпа подходят высокие вершины, облака, яркое небо и трон Зевса. Такие детали помогают передать величие богов и их особое положение.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олимпийцев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Олимпе, по представлениям греков, находились Зевс и другие олимпийцы. Там они принимали решения, спорили и наблюдали за жизнью людей.
</a:t>
            </a:r>
            <a:endParaRPr lang="en-US" sz="1327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гора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 в мифах считался местом, где жили главные боги. Он был не просто горой, а знаком того, что божественный мир отделён от мира людей.
</a:t>
            </a:r>
            <a:endParaRPr lang="en-US" sz="13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 начале мира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Хаос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древнегреческим представлениям, сначала существовал Хаос — первичное состояние мира, из которого постепенно возникли первые божества и силы природы.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Гея и Уран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появились Гея, Земля, и Уран, Небо. Они стали основой мира и породили новое поколение богов.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них возникли титаны — могущественные божества старшего поколения. В мифах они властвовали до прихода новых богов.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Зевса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и олимпийские боги победили титанов. Для греков это означало торжество нового порядка, в котором миром правят олимпийцы.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 религиозный обряд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обычную последовательность греческого обряда перед богами.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были известны по всей Греции и считались важными религиозными центрами.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святыни Древней Греции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Святыни объединяли разные полисы: сюда приезжали на праздники, за советом и для участия в обрядах.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 Древней Греции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божества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считался жилищем бога или богини. Люди приходили не внутрь для обычной молитвы, а к святыне рядом с ним, где можно было обратиться к божеству.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Алтарь перед храмом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жертвоприношения совершали у алтаря на открытом воздухе. Именно там приносили богам хлеб, вино, масло, фрукты и, в особых случаях, животных.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внутренняя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храма стояла статуя божества и хранились дары, посвящённые ему. Это место считалось особенно священным и было доступно не всем.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 колонны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храмы строили из камня и украшали колоннами. Их внешний вид подчёркивал прочность, порядок и уважение к богам, которым они были посвящены.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алтари и священные дары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Дельфийский оракул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Святилище Аполлона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Дельфах находилось знаменитое святилище Аполлона. Сюда приходили за советом те, кому нужно было понять, как поступить в трудной ситуации.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Пифия отвечала от бога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произносила жрица Пифия. Греки считали, что она говорит от имени Аполлона, поэтому её слова воспринимали как особенно важные.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оракулу обращались правители, воины и простые люди. Они спрашивали о войне, переселении, законах, дороге или семейных решениях.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особого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Дельфы стали одним из самых известных центров всей Греции. Люди ехали туда не только за ответом, но и чтобы увидеть священное место.
</a:t>
            </a:r>
            <a:endParaRPr lang="en-US" sz="12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играх встречались атлеты из разных полисов, поэтому они укрепляли общегреческое единство и мирное соперничество.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священные игры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праздника были связаны с богами, а сами состязания соединяли религию, спорт и престиж полиса.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«Верования древних греков»; условная сравнительная схема по содержанию урока.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6438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 греческих мифах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 прославился силой и выдержкой. В мифах он совершает подвиги, побеждает чудовищ и помогает людям, поэтому его считали примером мужества и упорства.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Тесей связан с образом смелого защитника города. Его вспоминали как героя, который побеждает врагов не только силой, но и находчивостью, спасая людей от опасности.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в мифах показан как необычайно сильный и быстрый воин. Его история напоминает, что даже самый великий герой не свободен от судьбы и человеческих слабостей.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Персей прославился победой над Медузой и другими опасностями. Его подвиги показывали, что храбрость, помощь богов и разум позволяют преодолеть почти любое испытание.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древние греки объясняли силы природы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моряки верили, что спокойствие или буря зависят от Посейдона. Перед выходом в море они приносили молитвы и дары, надеясь на безопасное плавание и удачное возвращение.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Грозы и землетрясения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Гром, молнии и подземные толчки объясняли действиями могущественных богов. Так люди получали понятное объяснение пугающим явлениям, которые нельзя было предсказать или остановить.
</a:t>
            </a:r>
            <a:endParaRPr lang="en-US" sz="1212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зимы к весне и осени связывали с Деметрой и её дочерью Персефоной. Этот миф помогал понять, почему природа то замирает, то снова оживает.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 хлеб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 особенно надеялись на помощь Деметры, ведь хлеб был основой жизни семьи. Обильный урожай воспринимался как знак благосклонности богов и правильного выполнения обрядов.
</a:t>
            </a:r>
            <a:endParaRPr lang="en-US" sz="1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души после смерти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древних греков о загробной жизни и важности погребального обряда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клятвы, знаки и запреты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клятвы, знаки и запреты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полисом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запреты защищали порядок в общине. Если человек нарушал священные правила, это воспринималось как угроза благополучию семьи, полиса и будущего урожая.
</a:t>
            </a:r>
            <a:endParaRPr lang="en-US" sz="1305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Осквернение храма, кража священных предметов и неуважение к алтарю считались тяжким проступком. Подобные действия воспринимались как оскорбление не только богов, но и всего города.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прислушивались к снам, следили за полётом птиц и замечали необычные события. Такие знаки могли подсказать, стоит ли начинать путь, поход или важное дело.
</a:t>
            </a:r>
            <a:endParaRPr lang="en-US" sz="1293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перед богами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считалась очень серьёзным обещанием, потому что её слышали боги. Нарушить её означало потерять честь, вызвать гнев богов и навредить себе и своему полису.
</a:t>
            </a:r>
            <a:endParaRPr lang="en-US" sz="13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богов в искусстве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на вазе и в статуе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изображали Зевса как властного правителя богов: с молнией, скипетром или на троне. Такие образы встречались на вазах, рельефах и в храмах, где зритель сразу понимал, кто перед ним.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Афина, Посейдон и Афродита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Афину показывали в шлеме и с оружием, Посейдона — с трезубцем, Афродиту — как прекрасную богиню любви. Эти знаки помогали узнавать богов даже без подписи и напоминали о мифах.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Мифы, которые 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богов делали мифы наглядными и понятными. Когда люди видели знакомые символы на монетах, сосудах или статуях, они вспоминали истории о богах и их поступках.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верования древних греков были связаны с разными сторонами жизни полиса и повседневными обычаями.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жизнь полиса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сопровождала греков почти во всех важных делах: от войны и земледелия до семейных обрядов и соблюдения законов.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«Верования древних греков»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представления не ограничивались храмами: они задавали ритм года, влияли на поведение людей и напоминали о связи между полисом и богами.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верования влияли сильнее всего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вера проявлялась в праздниках и обрядах, а затем — в войне и земледелии; через них она проникала и в культуру.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«Верования древних греков»; условная шкала влияния по содержанию урока.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 созвездия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греческих богов до сих пор встречаются в названиях планет, спутников и созвездий. Так античные представления о мире продолжают жить в современной астрономии.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фильмы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 Геракле, Трое и Одиссее постоянно переиздаются и экранизируются. Эти истории остаются понятными детям и взрослым, потому что говорят о смелости, выборе и ответственности.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 образы древних греков вдохновляли художников, скульпторов и архитекторов многих стран Европы. Античные мотивы легко узнать по статуям, колоннам и мифологическим сценам.
</a:t>
            </a:r>
            <a:endParaRPr lang="en-US" sz="1167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языке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языках сохранились слова и выражения, пришедшие из древнегреческой культуры. Поэтому наследие греков заметно не только в музеях, но и в обычной речи.
</a:t>
            </a:r>
            <a:endParaRPr lang="en-US" sz="131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древнегреческих верований в наши дни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верования древних греков важны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Верования древних греков помогали объяснять мир, объединяли полис и оставили заметный след в искусстве, литературе и языке. Их мифы и обряды до сих пор напоминают о богатстве античной культуры.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2026-06-01T01:37:23Z</dcterms:created>
  <dcterms:modified xsi:type="dcterms:W3CDTF">2026-06-01T01:37:23Z</dcterms:modified>
</cp:coreProperties>
</file>