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эволюции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меняет живые организмы и формирует новые виды.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живые организмы меняются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объясняет, как признаки сохраняются, изменяются и приводят к появлению новых видов в природе.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эволюция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3602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 — это не мгновенное событие, а длительный процесс, который идет в течение многих поколений. Малые изменения накапливаются, а потом становятся заметны в строении и поведении.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02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процесс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71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пример — лошади: у их предков со временем менялись размеры тела, строение ног и зубов. Это связано с изменением условий жизни и питания.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0971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природы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322870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Результатом эволюции становятся новые признаки и приспособления, которые помогают организмам жить в своей среде. Иногда изменения настолько велики, что возникает новый вид.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22870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возникает в итоге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 изменчивость
</a:t>
            </a:r>
            <a:endParaRPr lang="en-US" sz="3500" dirty="0"/>
          </a:p>
        </p:txBody>
      </p:sp>
      <p:sp>
        <p:nvSpPr>
          <p:cNvPr id="10" name="Text 2"/>
          <p:cNvSpPr txBox="1"/>
          <p:nvPr/>
        </p:nvSpPr>
        <p:spPr>
          <a:xfrm>
            <a:off x="1076400" y="2131700"/>
            <a:ext cx="4751100" cy="5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сохраняет сходство между поколениями: потомки получают от родителей многие признаки. Благодаря этому полезные особенности не исчезают сразу, а могут передаваться дальше.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76400" y="1800500"/>
            <a:ext cx="47511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признаков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033750" y="4256150"/>
            <a:ext cx="4751100" cy="5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щенков можно увидеть и сходство с родителями, и индивидуальные отличия. Именно изменчивость помогает появляться новым признакам, а не только повторять уже имеющиеся.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033750" y="3924950"/>
            <a:ext cx="47511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2555075" y="3193925"/>
            <a:ext cx="4751100" cy="5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делает особи одного вида не одинаковыми. Различия в окраске, росте, форме или выносливости создают материал, из которого отбор выбирает лучшие варианты.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55075" y="2862725"/>
            <a:ext cx="47511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особями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условия среды создают конкуренцию и отбор особей.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существование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60344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данных условиях выживают те, чьи признаки помогают найти пищу, спрятаться или пережить трудности. Такие особи чаще доживают до размножения и передают полезные особенности потомкам.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признаков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271806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не «выбирает» случайно: он действует через разницу в выживании и числе потомков. Если признак мешает, его носители оставляют меньше потомства, и он становится реже.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271788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оставляет потомство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6183250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насекомых маскировочная окраска повышает шанс не быть замеченными хищником. В другой среде тот же признак может оказаться менее полезным, поэтому важны конкретные условия жизни.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среды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в действии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светлой коре заметны две группы насекомых: одни сливаются с фоном, другие выделяются. Хищник чаще находит ярких особей, поэтому скрытные выживают дольше и успевают оставить больше потомков.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Незаметные выживают дольше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степи у одних птиц клюв короткий и крепкий, у других — тонкий и вытянутый. Каждому типу удобнее добывать свою пищу, поэтому они не конкурируют одинаково успешно.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признаки — разный успех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признак помогает именно в этой среде, он передается дальше и становится более обычным в популяции. Так отбор постепенно меняет облик вида без прямого участия человека.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закрепляется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как результат эволюции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3602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вид возникает тогда, когда группа организмов становится настолько отличной от других, что между ними исчезает свободное скрещивание. Это уже не просто различие, а репродуктивная изоляция.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02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новый вид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71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близких видов птиц могут отличаться клюв и способ добычи пищи. Эти различия помогают им жить в разных нишах и подтверждают, что видообразование связано с приспособлением.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0971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птиц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322870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популяции долго живут отдельно, на них действуют разные условия среды, питание и конкуренты. Постепенно накапливаются отличия в строении, поведении и сроках размножения.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22870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группы расходятся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мы знаем, что эволюция была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5175" y="1752603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остатки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35175" y="2099724"/>
            <a:ext cx="36510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остатки показывают, какие организмы жили в разные эпохи. По ним видно, что состав живого мира менялся, а некоторые формы со временем исчезали.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93988" y="1752603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строения и зародышей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94000" y="2099725"/>
            <a:ext cx="348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органов у разных животных говорит о общем плане строения. Если к нему добавляется эмбриологическое сходство, это усиливает вывод о родстве и общем происхождении.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35175" y="3418390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 гены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635175" y="3765511"/>
            <a:ext cx="36510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 помогает определить близость видов точнее, чем внешность. Большое число совпадений в генах обычно означает более тесное родство между организмами.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993988" y="3418390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нужны разные доказательства
</a:t>
            </a:r>
            <a:endParaRPr lang="en-US" sz="1385" dirty="0"/>
          </a:p>
        </p:txBody>
      </p:sp>
      <p:sp>
        <p:nvSpPr>
          <p:cNvPr id="16" name="Text 9"/>
          <p:cNvSpPr txBox="1"/>
          <p:nvPr/>
        </p:nvSpPr>
        <p:spPr>
          <a:xfrm>
            <a:off x="4996550" y="3765500"/>
            <a:ext cx="3539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Надежный вывод строят только по нескольким источникам сразу. Один факт может быть случайным, а совпадение разных доказательств показывает картину прошлого гораздо убедительнее.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ход изменений в истории жизни: в более древних слоях сохраняются ранние формы, а в более молодых — более поздние.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моложе слой, тем чаще в нём встречаются более поздние и более сложные формы организмов.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1: ископаемые остатки
</a:t>
            </a:r>
            <a:endParaRPr lang="en-US" sz="3596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данным палеонтологии и стратиграфии
</a:t>
            </a:r>
            <a:endParaRPr lang="en-US" sz="11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2: органы и эмбриология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212250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органы у разных животных указывают на общее происхождение. Передние конечности человека, кошки и кита устроены по одному плану, хотя выполняют разные функции в жизни.
</a:t>
            </a:r>
            <a:endParaRPr lang="en-US" sz="993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800505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план строения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076400" y="411488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науки такое сходство важно, потому что помогает восстановить родственные связи между организмами и понять, как менялись группы живых существ в ходе эволюции.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76400" y="3792890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для биологии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076400" y="3118695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Эмбрионы позвоночных на ранних стадиях похожи друг на друга: у них заметны общие черты развития. Это показывает, что их предки когда-то имели сходную организацию.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1076400" y="2796698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зародышей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совпадений в ДНК, тем ближе родство организмов. Поэтому сравнение генов помогает увидеть связи, которые не всегда заметны по внешнему виду.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сходство у близких родственных групп, а у дальних — значительно меньше. Генетические данные подтверждают общее происхождение и помогают уточнять родство точнее, чем внешние признаки.
</a:t>
            </a:r>
            <a:endParaRPr lang="en-US" sz="1693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3: ДНК и гены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геномика; учебные обобщённые оценки сходства ДНК, методики сравнения могут различаться
</a:t>
            </a:r>
            <a:endParaRPr lang="en-US" sz="96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25" y="2087925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838" y="2087925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0987" y="2087921"/>
            <a:ext cx="288750" cy="462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направления эволюции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Ароморфозы повышают общий уровень организации: появляются новые структуры и функции, которые открывают путь к освоению более сложных условий жизни и к появлению крупных групп организмов.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сложности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Идиоадаптации помогают точно подстроиться под среду: они улучшают добычу пищи, защиту или передвижение, но не делают организм в целом более сложным.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настройка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Дегенерация связана с упрощением строения при переходе к особому образу жизни. Некоторые органы уменьшаются или исчезают, если они больше не нужны.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строения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3689" y="1572300"/>
            <a:ext cx="1880059" cy="284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Ароморфоз: определение
</a:t>
            </a:r>
            <a:endParaRPr lang="en-US" sz="35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60350" y="2181138"/>
            <a:ext cx="1882800" cy="16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 — это не мелкая перемена, а крупный шаг в развитии живого мира. Он изменяет организм так, что открываются новые возможности существования.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1572298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Крупное изменение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41347" y="2181138"/>
            <a:ext cx="1882800" cy="16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изменения затрагивают уровень организации: возникают новые ткани, органы или способы жизнедеятельности. Организм становится сложнее и получает больше вариантов приспособления.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41322" y="1572298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уровень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903315" y="2181138"/>
            <a:ext cx="1882800" cy="16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ароморфозам относят, например, появление фотосинтеза, многоклеточности, тканей и органов. Каждый такой шаг расширял границы жизни на Земле.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903290" y="1572298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при ароморфозе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ароморфоз считают прогрессивным направлением: он не только приспосабливает, но и открывает эволюции новые пути развития.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прогресс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у наземных позвоночных — важный пример ароморфоза. Они помогли дышать атмосферным воздухом и жить вдали от постоянной водной среды.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дыхания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особенности позволяют освоить сушу, воду, воздух или другие сложные условия. Так живые организмы получают доступ к новым источникам пищи и пространства.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новых сред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ароморфозе меняются не отдельные детали, а работа всего организма. Появляются новые способы получения энергии, движения и обмена веществ, которые делают жизнь устойчивее.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Изменяется весь организм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ароморфозов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жизнь была очень простой: одна клетка выполняла все основные функции сама. Появление фотосинтеза сделало возможным использование энергии света и изменило состав атмосферы Земли. Это стало одним из главных шагов в истории жизни.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простой клетки к новому способу питания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появились ткани, органы и кровообращение, которые сделали перенос веществ внутри тела быстрее и точнее. Благодаря этому живые организмы смогли стать крупнее и активнее, а их строение — намного сложнее.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Ткани, органы и движение веществ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возникла многоклеточность. Клетки стали работать вместе и делить обязанности, поэтому организмы смогли расти, защищаться и усложнять поведение. Так жизнь получила больше размеров, форм и способов существования.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 как следующий шаг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56924"/>
            <a:ext cx="4839600" cy="154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направления эволюции можно сравнить по масштабу изменений и их результату. В таблице показано, как по-разному организм отвечает на условия среды.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 повышает уровень организации. Идиоадаптация и дегенерация не делают организм сложнее, но помогают ему лучше существовать в конкретных условиях.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направлений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Идиоадаптация: определение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783050" y="3939004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Идиоадаптация — это частное приспособление к определённым условиям жизни. Оно помогает выживать, но не ведёт к общему усложнению организма и не создаёт новый уровень организации.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783050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Частное приспособление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091313" y="3939004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 ароморфоз, потому что изменения касаются узкой ситуации и не меняют строение организма в целом. Они улучшают приспособленность, но не расширяют общий уровень организации.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091313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не ароморфоз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37181" y="3939660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организмов могут появляться очень разные полезные признаки: форма клюва, окраска, строение листьев. Все они связаны с одной задачей — лучше жить в своей среде.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437181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признак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при идиоадаптации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212250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Перепонки у водоплавающих птиц помогают толкать воду при плавании. Такой признак полезен именно в водной среде, где важны скорость, устойчивость и манёвренность.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800505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воде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076400" y="411488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Маскировочная окраска помогает скрываться от врагов или подкрадываться к добыче. Она эффективна только там, где цвет и фон среды позволяют остаться незаметным.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76400" y="3792890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Незаметность в среде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076400" y="3118695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у растений защищают их от поедания животными и уменьшают потерю влаги. Это особенно важно в сухих местах, где вода и защита становятся дефицитными ресурсами.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1076400" y="2796698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экономия влаги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идёт через наследственность, изменчивость и естественный отбор, а её результат зависит от среды. Ароморфоз открывает новые уровни жизни, идиоадаптация помогает точнее приспособиться, а дегенерация упрощает строение при смене образа жизни.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направления эволюции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2026-07-25T17:28:50Z</dcterms:created>
  <dcterms:modified xsi:type="dcterms:W3CDTF">2026-07-25T17:28:50Z</dcterms:modified>
</cp:coreProperties>
</file>