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767550" y="2201687"/>
            <a:ext cx="7721700" cy="266187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64050" y="413425"/>
            <a:ext cx="72159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поведение в бытовых ситуациях
</a:t>
            </a:r>
            <a:pPr algn="ctr" indent="0" marL="0">
              <a:lnSpc>
                <a:spcPct val="100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замечать домашние опасности раньше, чем случится травма.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2442450" y="4775100"/>
            <a:ext cx="4259100" cy="36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73517" y="182500"/>
            <a:ext cx="3340167" cy="47373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2750" y="481475"/>
            <a:ext cx="4472100" cy="121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DB3F3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Домашняя безопасность для пятиклассника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92750" y="1964113"/>
            <a:ext cx="2905500" cy="236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дети чаще помогают дома: наливают воду, разогревают еду, пользуются техникой. Поэтому особенно важно не спешить, соблюдать порядок и сразу обращаться к взрослым при любой опасности.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9730" y="1704308"/>
            <a:ext cx="239100" cy="212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80655" y="1691475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17456" y="1691475"/>
            <a:ext cx="178650" cy="23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643106" y="1691475"/>
            <a:ext cx="238200" cy="238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398081" y="1704308"/>
            <a:ext cx="239100" cy="2125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200" y="319547"/>
            <a:ext cx="8457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источники опасности в доме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40200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находятся горячая плита, кипяток, ножи и стеклянная посуда. Опасность возрастает, если торопиться, отвлекаться или оставлять предметы на краю стола и рядом с проходом.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21014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Мокрый пол, горячая вода и электроприборы создают риск падения и ожога. Даже короткая невнимательность может привести к травме, поэтому здесь особенно важны осторожность и сухие руки.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38177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Розетки, провода и зарядные устройства кажутся привычными, но при повреждении становятся опасными. Нельзя трогать их мокрыми руками, вставлять предметы или использовать приборы с искрением.
</a:t>
            </a:r>
            <a:endParaRPr lang="en-US" sz="1000" dirty="0"/>
          </a:p>
        </p:txBody>
      </p:sp>
      <p:sp>
        <p:nvSpPr>
          <p:cNvPr id="13" name="Text 5"/>
          <p:cNvSpPr txBox="1"/>
          <p:nvPr/>
        </p:nvSpPr>
        <p:spPr>
          <a:xfrm>
            <a:off x="556997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балкон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Высота опасна даже дома: нельзя вставать на подоконник, опираться на москитную сетку или играть на балконе. Любая неосторожность может закончиться падением.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7322225" y="2208625"/>
            <a:ext cx="1627800" cy="20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Химия и острые предметы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Моющие средства, лекарства, ножи, ножницы и стекло требуют особого хранения. Опасность появляется, когда вещи лежат без порядка, находятся в доступе у детей или используются не по назначению.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635224" y="0"/>
            <a:ext cx="250645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81475"/>
            <a:ext cx="6554100" cy="8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Кухня: правила, которые помогают избежать ожогов и порезов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163775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Ножи, тёрки и стеклянную посуду держат отдельно от учебных вещей и игрушек. Пролитую воду или суп сразу вытирают, чтобы не поскользнуться и не упасть.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869368" y="2535050"/>
            <a:ext cx="2172000" cy="161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Горячую посуду берут только через прихватку или рукавицу, а ручки кастрюль и сковородок поворачивают внутрь плиты. Так меньше риска задеть их и пролить кипяток.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бытовые опасности встречаются чаще всего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основные группы рисков дома и их наглядные примеры.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опасность связана с падениями и ожогами, поэтому особенно важны осторожность, порядок и внимательность.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6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для презентации; условное распределение рисков без статистической выборки.
</a:t>
            </a:r>
            <a:endParaRPr lang="en-US" sz="10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Электричество дома: что нельзя делать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трогать розетки мокрыми руками, вставлять в них булавки, карандаши и другие предметы. Даже короткое касание может привести к удару током и серьёзной травме.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38162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Нельзя тянуть прибор за провод и пользоваться зарядками с повреждённой изоляцией. Оголённые провода, искрение, запах гари и горячая вилка — это признаки опасности.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6136150" y="2228025"/>
            <a:ext cx="2593500" cy="17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замечен подозрительный прибор, его выключают из розетки только сухими руками и сразу сообщают взрослому. Самостоятельно чинить провод или разбирать устройство нельзя.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делать, если дома замечена опасность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действий при огне, искрах, газе, разбитом стекле, луже на полу или повреждённом проводе.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40715" y="729975"/>
            <a:ext cx="3518271" cy="3976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289000"/>
            <a:ext cx="4366200" cy="76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Ванная комната и вода: скольжение и ожоги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948875" y="3032048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горячая вода может вызвать ожог, а электроприборы рядом с водой использовать нельзя. Перед выключателем и техникой мокрые руки нужно обязательно вытереть насухо.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966150" y="1477675"/>
            <a:ext cx="3148200" cy="10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ванной легко поскользнуться на мокром полу, поэтому помогают нескользящий коврик, аккуратный выход из ванны и свободный проход без лишних вещей. Пол должен оставаться сухим.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Средства для уборки и таблетки хранят только в заводской упаковке и в месте, недоступном для младших детей. Переливать их в бутылки из-под напитков нельзя.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2570325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пробуй неизвестные жидкости на вкус и не смешивай чистящие средства. Опасные пары могут навредить дыханию, а реакция веществ — вызвать ожог или отравление.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47793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вещество попало в глаза, рот или на кожу, сразу промой это место большим количеством воды. Затем немедленно позови взрослого и покажи упаковку.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986250" y="2228025"/>
            <a:ext cx="1831500" cy="186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Спреи и аэрозоли используют только по назначению и не подносят близко к лицу. Лекарства тоже не берут без разрешения взрослых, даже если они выглядят знакомо.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340200" y="37472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Бытовая химия и лекарства
</a:t>
            </a:r>
            <a:endParaRPr lang="en-US" sz="2000" dirty="0"/>
          </a:p>
        </p:txBody>
      </p:sp>
      <p:sp>
        <p:nvSpPr>
          <p:cNvPr id="12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3125" y="2311199"/>
            <a:ext cx="3147000" cy="71270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12625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Безопасное и опасное поведение дома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какие привычки защищают от травм, а какие создают риск.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появляется при спешке, играх рядом с опасными предметами и нарушении простых правил.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таблица по правилам бытовой безопасности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2611" y="2192833"/>
            <a:ext cx="208425" cy="238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874949" y="2192833"/>
            <a:ext cx="238200" cy="23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07399" y="2216293"/>
            <a:ext cx="239100" cy="1912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79326" y="2216293"/>
            <a:ext cx="239100" cy="19128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200" y="319547"/>
            <a:ext cx="8493000" cy="66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Огонь и горячие предметы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201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 и свечи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Спички, зажигалки и свечи нельзя брать для игры. Их используют только взрослые, потому что даже маленькое пламя может быстро вызвать пожар и сильные ожоги.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811425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Горячая посуда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Кастрюли, чайники и сковородки держат подальше от края стола. Ручки поворачивают внутрь плиты, а брать горячие предметы можно только через прихватку или рукавицу.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3870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загорелась одежда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одежда вспыхнула, нужно остановиться, лечь на пол и кататься, закрывая пламя. Нельзя бежать, потому что огонь от этого разгорается сильнее.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18850" y="2668725"/>
            <a:ext cx="1628100" cy="157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должно быть рядом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Возле плиты не оставляют полотенца, бумагу и пластиковые вещи. Обогреватели ставят на безопасном расстоянии от мебели и включают только под присмотром взрослых.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при разных бытовых опасностях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опаснее ситуация, тем быстрее нужно прекратить любые действия и обратиться за помощью. При газе, токе и сильном кровотечении важна немедленная реакция.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показывает: первые шаги похожи во всех случаях, но срочные угрозы требуют немедленного вызова 112 и помощи взрослых без промедления.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правилам безопасного поведения в быту для учащихся 5 класса.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84780" y="0"/>
            <a:ext cx="265714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5938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 балкон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7029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вести себя у окна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Окно открывают только настолько, насколько это действительно нужно. На подоконник не встают и не опираются на москитную сетку: она не выдерживает вес человека.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523800" y="2971500"/>
            <a:ext cx="2367900" cy="119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на балконе и лестнице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80000"/>
              </a:lnSpc>
              <a:buNone/>
            </a:pPr>
            <a:r>
              <a:rPr lang="en-US" sz="1000" dirty="0">
                <a:solidFill>
                  <a:srgbClr val="2626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балконе не играют, не толкаются и не ставят стулья или ящики у края. На лестнице идут спокойно, держатся за перила и не оставляют на ступенях вещи.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200" y="317575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порядок в доме помогает избежать травм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40200" y="2810050"/>
            <a:ext cx="2207100" cy="112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Убрать проходы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Игрушки, сумки, обувь и провода сразу убирают с пола. Свободный проход уменьшает риск споткнуться и упасть.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857950" y="1943900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Сделать пол безопасным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Лужи вытирают сразу, а комнаты хорошо освещают. Сухой и видимый пол помогает идти уверенно, особенно вечером.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599450" y="1784063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Разложить вещи правильно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Острые предметы хранят отдельно, а тяжелые вещи ставят ниже. Так они не падают сверху и не травмируют человека.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104100" y="3879625"/>
            <a:ext cx="2207100" cy="109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Проверять каждый день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Короткая проверка комнаты перед сном и после уборки помогает заметить беспорядок заранее и сохранить безопасную привычку.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40200" y="46145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5324" y="1351950"/>
            <a:ext cx="8373852" cy="3083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289000"/>
            <a:ext cx="8384100" cy="58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действовать, если ты дома один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957650"/>
            <a:ext cx="83841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 построена как простой алгоритм: проверить безопасность, не рисковать, связаться со взрослыми и вызвать помощь при угрозе.
</a:t>
            </a:r>
            <a:endParaRPr lang="en-US" sz="1029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6D7A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6535" y="1977625"/>
            <a:ext cx="3549680" cy="23871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200" y="320400"/>
            <a:ext cx="84636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и их последствия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40200" y="1843901"/>
            <a:ext cx="3203700" cy="117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 та же неосторожность дома может привести к разным травмам сразу нескольких людей. Особенно опасно, когда рядом есть младшие дети.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40200" y="3195311"/>
            <a:ext cx="3203700" cy="103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ошибки объединяют спешка и отсутствие внимания. Если заранее остановиться и проверить обстановку, большинства травм можно избежать.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075075" y="4639800"/>
            <a:ext cx="35526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типовым бытовым рискам и правилам безопасности для школьников.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4079950"/>
            <a:ext cx="83895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помощь при бытовых травмах
</a:t>
            </a:r>
            <a:endParaRPr lang="en-US" sz="2300" dirty="0"/>
          </a:p>
        </p:txBody>
      </p:sp>
      <p:sp>
        <p:nvSpPr>
          <p:cNvPr id="6" name="Text 1"/>
          <p:cNvSpPr txBox="1"/>
          <p:nvPr/>
        </p:nvSpPr>
        <p:spPr>
          <a:xfrm>
            <a:off x="461700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небольшом порезе сначала промой рану чистой водой и аккуратно останови кровь. Затем закрой место чистой салфеткой или пластырем и сообщи взрослому.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096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ожоге держи поврежденное место под прохладной водой 10–20 минут. Не смазывай кожу маслом, кремом или зубной пастой, чтобы не ухудшить состояние.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6259975" y="1189800"/>
            <a:ext cx="2350500" cy="172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ударе током не прикасайся к пострадавшему, пока питание не отключено. Если есть сильная боль, кровотечение или потеря сознания, сразу звони 112.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147950"/>
            <a:ext cx="362700" cy="3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29500" y="2312515"/>
            <a:ext cx="3170700" cy="71807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0488"/>
            <a:ext cx="5042700" cy="792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Телефоны и контакты, которые нужно знать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786375" y="1286175"/>
            <a:ext cx="3717300" cy="105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контакты помогают быстро попросить помощь в домашней опасной ситуации.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6375" y="2505427"/>
            <a:ext cx="3717300" cy="93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Ребенок должен помнить не только номер, но и свой адрес, этаж и фамилию взрослого. Это ускоряет помощь в экстренной ситуации.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86375" y="3726148"/>
            <a:ext cx="3717300" cy="43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безопасного поведения дома и единый номер экстренных служб 112.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4200" y="1333162"/>
            <a:ext cx="4910400" cy="33998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40200" y="324475"/>
            <a:ext cx="4516500" cy="94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привычки безопасного дома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5683025" y="1114069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Каждый день проверяй плиту, воду, провода и проходы. Такая короткая привычка занимает немного времени, но помогает заметить опасность до того, как она станет причиной травмы.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83025" y="2984650"/>
            <a:ext cx="1999500" cy="15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Сразу убирай лекарства, бытовую химию и острые предметы на свои места. Когда вещи хранятся правильно и не лежат на пути, дома становится намного спокойнее и безопаснее.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40200" y="4596050"/>
            <a:ext cx="362700" cy="32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597700" y="1034125"/>
            <a:ext cx="3948600" cy="99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 делает дом безопаснее
</a:t>
            </a:r>
            <a:endParaRPr lang="en-US" sz="2000" dirty="0"/>
          </a:p>
        </p:txBody>
      </p:sp>
      <p:sp>
        <p:nvSpPr>
          <p:cNvPr id="5" name="Text 1"/>
          <p:cNvSpPr txBox="1"/>
          <p:nvPr/>
        </p:nvSpPr>
        <p:spPr>
          <a:xfrm>
            <a:off x="3151487" y="2296925"/>
            <a:ext cx="2841000" cy="86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становится безопасным не сам по себе, а благодаря привычке замечать риск раньше других. Если не спешить, соблюдать порядок и сразу обращаться к взрослым, травм можно избежать.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2026-05-20T21:42:37Z</dcterms:created>
  <dcterms:modified xsi:type="dcterms:W3CDTF">2026-05-20T21:42:37Z</dcterms:modified>
</cp:coreProperties>
</file>