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значимая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устроено слово и как морфемы помогают понять его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находить родственные слова, видеть общий смысл и правильно писать слова. Разбирая состав слова, легче понять, почему лес, лесник и лесной связаны между собой.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морфемы важно изучать в 5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это самая маленькая часть слова, которая имеет значение. Если разделить слово дальше, отдельные части уже не будут сохранять это значение.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морфемы помогают образовывать новые слова, другие изменяют форму слова. Поэтому морфемный состав важно рассматривать внимательно и по порядку.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к морфемам относятся корень, приставка, суффикс и окончание. Каждая из них выполняет свою задачу в слове.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основной смысл слова и объединяет все родственные слова. Благодаря ему легко увидеть связь между словами вода, водный и подводный.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меняет звучание, но смысл остаётся общим. Так происходит в парах друг — дружба и лес — лесной, где слова остаются родственными.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646219"/>
            <a:ext cx="3848986" cy="9226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какую роль выполняет каждая часть слова и как это видно на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главный смысл, а приставка помогает уточнить его и образовать новое слово.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«Морфема — значимая часть слова»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часто помогает создать новое слово. Она может показывать движение, приближение, повтор действия или отрицание.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приставки одно действие может получить новый оттенок смысла: ехать — приехать, писать — переписать. Значение слова при этом заметно меняется.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встречаются слова с двумя приставками. Чтобы не ошибиться, нужно сначала найти корень, а потом определить, что стоит перед ним.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как словообразующая морфема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часто образует новое слово. Он помогает назвать предмет, признак, профессию или уменьшительную форму.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быть несколько суффиксов. Чтобы их увидеть, полезно сравнивать слова и проверять, какая часть добавляет новое значение.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его роль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хорошо показывают его роль: учить — учитель, дом — домик. В этих парах суффикс делает слово более точным и новым по 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новые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учебных примерах чаще встречается суффиксальный способ словообразования.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немного преобладает, но все три способа широко используются в русском языке.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темы: приход, лесник, подоконник, подземный, переписка, подберёзовик, заморозки, рассвет.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морфемы не создают новое слово, а показывают его форму. Чаще всего это окончание, которое помогает выразить число, падеж, род или лицо.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морфемы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изменяется по грамматическим признакам, но остаётся тем же словом, значит, перед нами формообразование, а не образование нового слова.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глаголов есть формообразующий суффикс. Он нужен для передачи времени или наклонения, но не меняет основное значение слова.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меняется ли значение слова или только его грамматическая форма.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словообразование от изменения формы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нулевая форма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менять грамматическое значение: в формах столы, стола и столу оно показывает число и падеж, не затрагивая общий смысл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не обозначается буквами, но тоже важно для разбора: оно видно в начальной форме слов стол, день, дом и отличает их формы от других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Словообразующие и формообразующие морфемы: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создаёт ли морфема новое слово или только меняет его форму, и как это видно на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чаще образуют новые слова, а окончание и формообразующий суффикс помогают изменить грамматическую форму без изменения лексического значения.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морфемике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основу слова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слова, в которой не учитывается окончание. Она остаётся общей для разных форм слова и помогает сразу увидеть его строение.
</a:t>
            </a:r>
            <a:endParaRPr lang="en-US" sz="1343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добавки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основу входят корень и словообразующие морфемы. Именно они несут главное значение и показывают, как слово было образовано от другого.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подземный основа подземн-. Если изменить форму слова, окончание меняется, а основа сохраняет свою смысловую часть и остаётся узнаваемой.
</a:t>
            </a:r>
            <a:endParaRPr lang="en-US" sz="13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в морфемах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замечают, что в родственных словах корень не всегда звучит одинаково.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Изменение звуков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образовании слов могут чередоваться согласные и гласные: берег — бережок, друг — дружить.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 разрушает родство слов: оно связано со строением слова и помогает понять особенности его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способы образования слов, которые удобно сравнивать на знакомых примерах из школьного курса.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заметнее всего суффиксальный способ, но встречаются и другие модели. Это показывает, что русский язык использует несколько путей словообразования.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языка: вход, лесник, подоконник, белизна, паровоз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изменяется ли слово по форме: попробуйте подобрать другие его формы. Если меняется окончание, его нужно выделить в первую очередь.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основу слова. В неё входят все части слова, кроме окончания, поэтому именно она помогает увидеть, что остаётся неизменным.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выделите корень, приставку и суффикс. Сравните слово с однокоренными, чтобы не перепутать часть корня с отдельной морфемой.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проверьте значение каждой части: уточните, создаёт ли морфема новое слово или только меняет его грамматическую форму.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морфемного разбора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 при разборе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Суффикс, который прячется в похожих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лесной ученики иногда выделяют суффикс неверно, потому что слово похоже на другие формы. Помогает сравнение с лес, лесок и лесник: так границы морфем становятся заметнее.
</a:t>
            </a:r>
            <a:endParaRPr lang="en-US" sz="105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приставка кажется частью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подорожник легко увидеть знакомый корень, но важно не спешить. Если сравнить его с родственными словами, становится ясно, где начинается приставка и где сохраняется общий смысл.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Окончание, которого не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учительский часть слова может показаться окончанием, хотя это не так. Нужно проверить, как слово изменяется в других формах, и тогда видно, какая часть действительно окончание.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добавление приставки или суффикса приводит к появлению нового слова и нового значения.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образуется от другого слова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разные морфемы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форме морфемы могут работать по-разному: одна часть слова сообщает смысл, другая помогает образовать слово или изменить его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связан с общим значением, а остальные морфемы уточняют смысл или грамматику. Именно поэтому разбор слова требует внимательного сравнения всех его частей.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морфемики русского языка, школьный курс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Морфемы: ключ к строению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видеть корень, приставку, суффикс и окончание, слово становится понятнее. Морфемный разбор помогает не только объяснять значение, но и писать слова более уверенно.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2026-05-22T07:09:58Z</dcterms:created>
  <dcterms:modified xsi:type="dcterms:W3CDTF">2026-05-22T07:09:58Z</dcterms:modified>
</cp:coreProperties>
</file>