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изучения живой природы: основные подходы и роль в науке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природы с помощью наблюдения, эксперимента и современных технологий.
</a:t>
            </a:r>
            <a:endParaRPr lang="en-US" sz="88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путь развития методов биологии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первых наблюдений и описаний к изобретению микроскопа и лабораторным экспериментам. Вклад ученых XVII—XX веков ускорил развитие науки о жизни.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Наблюдение: основа биологических исследований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— внимательный анализ природы без вмешательства, включая изучение поведения животных и растений в естественной среде.
</a:t>
            </a:r>
            <a:endParaRPr lang="en-US" sz="1000" dirty="0"/>
          </a:p>
        </p:txBody>
      </p:sp>
      <p:sp>
        <p:nvSpPr>
          <p:cNvPr id="4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могут фиксировать сезонные изменения и активности насекомых, что помогает понять циклы и взаимодействия в экосистемах.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Ведение дневников наблюдений позволяет систематизировать информацию и выявлять регулярно повторяющиеся явления.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приборы для наблюдения в биологии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Лупа для детального изучения мелких объектов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Лупа увеличивает изображение листьев, насекомых и коры, позволяя рассмотреть структуру и мелкие детали, недоступные невооружённым глазом.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Бинокль — для наблюдения диких животных на расстоянии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бинокля можно наблюдать птиц и крупных животных, не беспокоя их, что помогает изучать поведение на естественной территории.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Фотоаппарат для сохранения ключевых моментов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Фотоаппарат помогает фиксировать уникальные явления природы, обеспечивая возможность детального изучения и сравнительного анализа позже.
</a:t>
            </a:r>
            <a:endParaRPr lang="en-US" sz="100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Эксперимент: выявление закономерностей в живой природе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контролируемых условий позволяет проверить влияние факторов, например, освещения или влажности на рост растений.
</a:t>
            </a:r>
            <a:endParaRPr lang="en-US" sz="986" dirty="0"/>
          </a:p>
        </p:txBody>
      </p:sp>
      <p:sp>
        <p:nvSpPr>
          <p:cNvPr id="4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служит проращивание семян при разном освещении для изучения зависимости развития от света.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Систематический сбор и запись результатов дают возможность анализировать данные и формулировать научные выводы.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способствуют пониманию причинно-следственных связей и открытию новых биологических закономерностей.
</a:t>
            </a:r>
            <a:endParaRPr lang="en-US" sz="98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открытия новых видов: наблюдение vs эксперимент
</a:t>
            </a:r>
            <a:endParaRPr lang="en-US" sz="2143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способствует обнаружению новых видов, эксперименты — исследованию их характеристик.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остаётся ведущим методом для открытия видов, а эксперимент помогает раскрыть биологические механизмы.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биологических исследований, 2023
</a:t>
            </a:r>
            <a:endParaRPr lang="en-US" sz="7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625" y="1798083"/>
            <a:ext cx="249900" cy="22213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59200" y="1798083"/>
            <a:ext cx="249900" cy="2221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56775" y="1809190"/>
            <a:ext cx="249900" cy="19992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аспекты моделирования в биологии
</a:t>
            </a:r>
            <a:endParaRPr lang="en-US" sz="2012" dirty="0"/>
          </a:p>
        </p:txBody>
      </p:sp>
      <p:sp>
        <p:nvSpPr>
          <p:cNvPr id="7" name="Text 2"/>
          <p:cNvSpPr txBox="1"/>
          <p:nvPr/>
        </p:nvSpPr>
        <p:spPr>
          <a:xfrm>
            <a:off x="261625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макетов и схем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 в виде макетов помогают визуализировать структуру экосистем и пищевых цепей для лучшего понимания взаимосвязей.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059200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Компьютерное моделирование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Программное моделирование позволяет прогнозировать изменения в экосистемах под влиянием климатических факторов и изменений видов.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856775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Упрощённое изображение процессов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 упрощают сложные биологические явления, делая возможным их изучение и анализ в доступной форме.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600" y="2634491"/>
            <a:ext cx="2832900" cy="224916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55574" y="2634491"/>
            <a:ext cx="2832900" cy="2249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49548" y="2634491"/>
            <a:ext cx="2832900" cy="224916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в биологии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листьев различных деревьев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формы, размера и жилкования листьев помогает определить видовую принадлежность и адаптации к среде обитания.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3155574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скелетов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строения костей у животных раскрывает эволюционные связи и функциональные особенности разных групп.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6049548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форме клюва у птиц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клюва у птиц зависит от рациона и условий жизни, что иллюстрирует адаптации к разным экосистемам.
</a:t>
            </a:r>
            <a:endParaRPr lang="en-US" sz="100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08875" y="2188490"/>
            <a:ext cx="4873500" cy="108937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Полевые и лабораторные методы: основные различия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ключевых характеристик полевых и лабораторных методов в биологии.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Полевые методы проще и подходят для наблюдений в природе, лабораторные — для глубокого анализа.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биологии
</a:t>
            </a:r>
            <a:endParaRPr lang="en-US" sz="7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Микроскопия: окно в невидимый мир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52515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микроскопа можно рассматривать структуры клеток растений и животных, которые невозможно увидеть невооружённым глазом.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481075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частей клетки, таких как ядро и мембрана, стало возможным благодаря микроскопии и расширило знания о функциях живых организмов.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43700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Микроскопия широко применяется в медицине, сельском хозяйстве и природоохранных исследованиях для диагностики и анализа.
</a:t>
            </a:r>
            <a:endParaRPr lang="en-US" sz="98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3800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методы: изучение наследственности
</a:t>
            </a:r>
            <a:endParaRPr lang="en-US" sz="18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927648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генетики и передача признаков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исследует механизмы передачи наследственных признаков от родителей к потомству. Скрещивание растений и животных с разными чертами помогает выявить роль отдельных генов в формировании признаков.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3481426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анализа ДНК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структуры и последовательности ДНК позволяет определить родственные связи между организмами и выявить мутации. Эти знания применяются в селекции, медицине и биотехнологиях для улучшения пород и лечения заболеваний.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биологического исследования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процесс научной работы на основе учебных материалов
</a:t>
            </a:r>
            <a:endParaRPr lang="en-US" sz="111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сочетания разных методов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1410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Совместное применение наблюдения, эксперимента и моделирования расширяет понимание сложных биологических процессов, позволяя получить более точные и объемные сведения.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0898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нескольких подходов снижает вероятность ошибок и обеспечивает более объективную оценку результатов исследований, укрепляя научные выводы.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0386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Комбинация методов дает возможность изучать явления на разных уровнях: от макроэкологии до молекулярной биологии, что расширяет горизонт знаний.
</a:t>
            </a:r>
            <a:endParaRPr lang="en-US" sz="986" dirty="0"/>
          </a:p>
        </p:txBody>
      </p:sp>
      <p:sp>
        <p:nvSpPr>
          <p:cNvPr id="7" name="Text 5"/>
          <p:cNvSpPr txBox="1"/>
          <p:nvPr/>
        </p:nvSpPr>
        <p:spPr>
          <a:xfrm>
            <a:off x="261600" y="39874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различных техник помогает адаптировать исследования под конкретные условия и цели, повышая эффективность и качество научной работы.
</a:t>
            </a:r>
            <a:endParaRPr lang="en-US" sz="98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миграций птиц: методы и открытия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 стаями в 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Орнитологи внимательно следят за перемещениями больших групп птиц в естественной среде. Это позволяет выявлять маршруты и временные интервалы их миграций, а также особенности поведения в разные сезоны.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Кольцевание птиц для отслеживания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Специалисты накладывают кольца с индивидуальными кодами, чтобы отслеживать перемещение отдельных особей. Этот метод помогает выяснять возраст, продолжительность жизни и миграционные пути птиц.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GPS-трекеров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позволяют устанавливать маленькие GPS-устройства на птиц для точного мониторинга маршрутов в реальном времени. Данные помогают понять влияние климатических факторов на миграции.
</a:t>
            </a:r>
            <a:endParaRPr lang="en-US" sz="100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методы: мониторинг окружающей среды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700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 влажности и температуры воздуха помогает оценивать состояние климата и его влияние на растительный и животный мир региона.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3766805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Подсчёт численности животных в местах обитания выявляет изменения в популяциях, указывая на возможные экологические угрозы.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1382460"/>
            <a:ext cx="65112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качества воды в реках и озёрах выявляет загрязнения и позволяет вовремя принимать меры по защите водных экосистем.
</a:t>
            </a:r>
            <a:endParaRPr lang="en-US" sz="98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Биоинформатика: новое слово в биологии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Биоинформатика объединяет биологические данные с компьютерными технологиями, что позволяет учёным эффективно хранить, анализировать и интерпретировать большие объемы информации о генах и организмах.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могут изучать биоинформатические ресурсы и решать простые задачи, что способствует пониманию генетических процессов и развитию интереса к современной науке.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Этика в биологических исследованиях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Животным в исследовательских целях должны обеспечивать гуманное обращение, исключая страдания и излишний дискомфорт во время экспериментов.
</a:t>
            </a:r>
            <a:endParaRPr lang="en-US" sz="986" dirty="0"/>
          </a:p>
        </p:txBody>
      </p:sp>
      <p:sp>
        <p:nvSpPr>
          <p:cNvPr id="4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уделяется защите редких и исчезающих видов, чтобы не наносить ущерба экосистемам и биологическому разнообразию.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Проведение исследований с участием людей требует обязательного информированного согласия и соблюдения конфиденциальности личных данных.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Ученые обязаны следовать международным этическим нормам и соглашениям, поддерживая экологическую ответственность и научную честность.
</a:t>
            </a:r>
            <a:endParaRPr lang="en-US" sz="98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5700" y="1405400"/>
            <a:ext cx="205500" cy="205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700" y="3057275"/>
            <a:ext cx="205500" cy="20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8750" y="1405400"/>
            <a:ext cx="205500" cy="20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98750" y="3057275"/>
            <a:ext cx="205500" cy="205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школьников в биологические исследования
</a:t>
            </a:r>
            <a:endParaRPr lang="en-US" sz="2012" dirty="0"/>
          </a:p>
        </p:txBody>
      </p:sp>
      <p:sp>
        <p:nvSpPr>
          <p:cNvPr id="8" name="Text 2"/>
          <p:cNvSpPr txBox="1"/>
          <p:nvPr/>
        </p:nvSpPr>
        <p:spPr>
          <a:xfrm>
            <a:off x="66080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гербариев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собирают и систематизируют образцы растений, что способствует изучению местной флоры и развитию экологического мышления.
</a:t>
            </a:r>
            <a:endParaRPr lang="en-US" sz="1137" dirty="0"/>
          </a:p>
        </p:txBody>
      </p:sp>
      <p:sp>
        <p:nvSpPr>
          <p:cNvPr id="9" name="Text 3"/>
          <p:cNvSpPr txBox="1"/>
          <p:nvPr/>
        </p:nvSpPr>
        <p:spPr>
          <a:xfrm>
            <a:off x="66080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за ростом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с выращиванием растений в разных условиях помогают понять влияние факторов среды на развитие живых организмов.
</a:t>
            </a:r>
            <a:endParaRPr lang="en-US" sz="1137" dirty="0"/>
          </a:p>
        </p:txBody>
      </p:sp>
      <p:sp>
        <p:nvSpPr>
          <p:cNvPr id="10" name="Text 4"/>
          <p:cNvSpPr txBox="1"/>
          <p:nvPr/>
        </p:nvSpPr>
        <p:spPr>
          <a:xfrm>
            <a:off x="478385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Коллекционирование насекомых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и изучение насекомых на пришкольной территории позволяет наблюдать за разнообразием и сезонными изменениями видов.
</a:t>
            </a:r>
            <a:endParaRPr lang="en-US" sz="1137" dirty="0"/>
          </a:p>
        </p:txBody>
      </p:sp>
      <p:sp>
        <p:nvSpPr>
          <p:cNvPr id="11" name="Text 5"/>
          <p:cNvSpPr txBox="1"/>
          <p:nvPr/>
        </p:nvSpPr>
        <p:spPr>
          <a:xfrm>
            <a:off x="478385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экологических акциях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принимают активное участие в мероприятиях по охране окружающей среды, что формирует сознательное отношение к природе.
</a:t>
            </a:r>
            <a:endParaRPr lang="en-US" sz="113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биологических методов в разных сферах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доминируют в медицине, лабораторные исследования востребованы в аграрном секторе, наблюдения — в экологии.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разные области науки предпочитают специфичные методы, обеспечивающие наилучшие результаты в своих целях.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Профильные образовательные организации, 2023
</a:t>
            </a:r>
            <a:endParaRPr lang="en-US" sz="7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исследования — ключ к будущему биологии
</a:t>
            </a:r>
            <a:endParaRPr lang="en-US" sz="24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традиционных и современных приемов помогает раскрыть тайны природы и применять знания для улучшения жизни, обеспечивая развитие науки и подготовку новых исследователей.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2026-05-08T11:57:49Z</dcterms:created>
  <dcterms:modified xsi:type="dcterms:W3CDTF">2026-05-08T11:57:49Z</dcterms:modified>
</cp:coreProperties>
</file>