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image" Target="../media/image-9-8.jpe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внутренняя среда организма и её основные функции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жидкости поддерживают жизнь и здоровье всех клеток и тканей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Клод Бернар отметил, что клетки окружает уникальная среда с постоянным составом. Позже биология расширила понятие, включив кровь, лимфу и тканевую жидкость, важные для гомеостаза.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понятия внутренней среды и его значение
</a:t>
            </a:r>
            <a:endParaRPr lang="en-US" sz="253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циркулирует по сосудам, перенося кислород, питательные вещества и гормоны. Она содержит клетки и растворённые вещества, поддерживающие жизненные процессы.
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— транспортная система организма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Заполняет промежутки между клетками, обеспечивая транспорт кислорода и питательных веществ от крови к клеткам и удаление продуктов обмена.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— посредник в обмене веществ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— прозрачная жидкость, собирающая излишки из тканей. Она помогает поддерживать иммунитет и возвращает жидкость обратно в кровеносную систему.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— защитник и регулятор жидкости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биологические жидкости внутренней среды
</a:t>
            </a:r>
            <a:endParaRPr lang="en-US" sz="25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крови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состоит из плазмы и форменных элементов: эритроцитов, лейкоцитов, тромбоцитов, обеспечивающих разные жизненно важные задачи.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Плазма содержит воду, белки, соли и другие вещества, обеспечивая растворение и транспорт различных компонентов.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переносит кислород, углекислый газ, питательные вещества и гормоны, обеспечивая обмен веществ в организме.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кровь защищает организм от инфекций, поддерживает температуру и кислотно-щелочной баланс для нормальной работы клеток.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образуется из тканевой жидкости, собираемой лимфатическими сосудами, и возвращается в венозное русло, поддерживая водный баланс.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лимфы из тканевой жидкости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поддерживает баланс жидкости, участвует в защите организма, а также транспортирует жиры из кишечника через специальные лимфатические сосуды.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лимфы в организме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 состоит в основном из воды, белков и лейкоцитов. Из-за малого количества белка она прозрачна и играет важную роль в иммунных реакциях.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лимфы и её особенности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1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Лимфа: происхождение, состав и её роль в организме
</a:t>
            </a:r>
            <a:endParaRPr lang="en-US" sz="251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заполняет пространство между клетками и обеспечивает обмен веществ между кровью и клетками, поддерживая их жизнедеятельность.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постоянства свойств тканевой жидкости важно для здоровой работы организма и сохранения гомеостаза.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состав включает воду, электролиты, глюкозу, кислород и продукты обмена, необходимые для нормального функционирования клеток.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и её роль в обмене веществ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Тканевая жидкость занимает наибольшую часть внутренней среды, обеспечивая обмен веществ с клетками.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тканей значительно превышает кровь и лимфу, что подчеркивает её роль как среды обмена и питания.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учебники, 2022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Объемные соотношения компонентов внутренней среды
</a:t>
            </a:r>
            <a:endParaRPr lang="en-US" sz="23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круг кровообращения доставляет кровь от сердца ко всем органам и тканям, возвращая обедненную кислородом кровь обратно.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круг переносит кровь через легкие для насыщения кислородом, обеспечивая газообмен и поддержание жизненных функций.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система: большие и малые круги кровообращения
</a:t>
            </a:r>
            <a:endParaRPr lang="en-US" sz="22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984" y="1225646"/>
            <a:ext cx="1942505" cy="1957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1074" y="1225646"/>
            <a:ext cx="1942505" cy="195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0164" y="1225646"/>
            <a:ext cx="1942505" cy="1957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9254" y="1225646"/>
            <a:ext cx="1942505" cy="1957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4582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Собирают лишнюю тканевую жидкость и направляют её в кровь через венозное русло, поддерживая баланс жидкостей в организме.
</a:t>
            </a:r>
            <a:endParaRPr lang="en-US" sz="900" dirty="0"/>
          </a:p>
        </p:txBody>
      </p:sp>
      <p:sp>
        <p:nvSpPr>
          <p:cNvPr id="13" name="Text 1"/>
          <p:cNvSpPr txBox="1"/>
          <p:nvPr/>
        </p:nvSpPr>
        <p:spPr>
          <a:xfrm>
            <a:off x="64582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сосуды — транспортная сеть
</a:t>
            </a:r>
            <a:endParaRPr lang="en-US" sz="1200" dirty="0"/>
          </a:p>
        </p:txBody>
      </p:sp>
      <p:sp>
        <p:nvSpPr>
          <p:cNvPr id="14" name="Text 2"/>
          <p:cNvSpPr txBox="1"/>
          <p:nvPr/>
        </p:nvSpPr>
        <p:spPr>
          <a:xfrm>
            <a:off x="269491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Фильтруют лимфу, задерживая и уничтожая бактерии и вирусы, предупреждая распространение инфекций.
</a:t>
            </a:r>
            <a:endParaRPr lang="en-US" sz="900" dirty="0"/>
          </a:p>
        </p:txBody>
      </p:sp>
      <p:sp>
        <p:nvSpPr>
          <p:cNvPr id="15" name="Text 3"/>
          <p:cNvSpPr txBox="1"/>
          <p:nvPr/>
        </p:nvSpPr>
        <p:spPr>
          <a:xfrm>
            <a:off x="269491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Лимфатические узлы — фильтры иммунитета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44007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Удаляет из организма отжившие эритроциты и участвует в иммунных реакциях, поддерживая здоровье крови.
</a:t>
            </a:r>
            <a:endParaRPr lang="en-US" sz="900" dirty="0"/>
          </a:p>
        </p:txBody>
      </p:sp>
      <p:sp>
        <p:nvSpPr>
          <p:cNvPr id="17" name="Text 5"/>
          <p:cNvSpPr txBox="1"/>
          <p:nvPr/>
        </p:nvSpPr>
        <p:spPr>
          <a:xfrm>
            <a:off x="4744007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Селезёнка — разрушитель старых клеток
</a:t>
            </a:r>
            <a:endParaRPr lang="en-US" sz="1075" dirty="0"/>
          </a:p>
        </p:txBody>
      </p:sp>
      <p:sp>
        <p:nvSpPr>
          <p:cNvPr id="18" name="Text 6"/>
          <p:cNvSpPr txBox="1"/>
          <p:nvPr/>
        </p:nvSpPr>
        <p:spPr>
          <a:xfrm>
            <a:off x="6793135" y="3624755"/>
            <a:ext cx="17148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Орган, в котором формируются и обучаются Т-лимфоциты — ключевые защитники организма от чужеродных агентов.
</a:t>
            </a:r>
            <a:endParaRPr lang="en-US" sz="900" dirty="0"/>
          </a:p>
        </p:txBody>
      </p:sp>
      <p:sp>
        <p:nvSpPr>
          <p:cNvPr id="19" name="Text 7"/>
          <p:cNvSpPr txBox="1"/>
          <p:nvPr/>
        </p:nvSpPr>
        <p:spPr>
          <a:xfrm>
            <a:off x="6793135" y="3225099"/>
            <a:ext cx="17148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Тимус — место созревания иммунных клеток
</a:t>
            </a:r>
            <a:endParaRPr lang="en-US" sz="1057" dirty="0"/>
          </a:p>
        </p:txBody>
      </p:sp>
      <p:sp>
        <p:nvSpPr>
          <p:cNvPr id="20" name="Text 8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21" name="Text 9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лимфатической системы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260" y="1647777"/>
            <a:ext cx="3954418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состав и функции трёх основных биологических жидкостей внутренней среды организма.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отличия лежат в составе и функциях, обеспечивающих поддержку жизнедеятельности организма.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учебник, 8 класс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крови, лимфы и тканевой жидкости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питательные вещества из крови проникают через стенки капилляров в тканевую жидкость, откуда поступают в клетки для обеспечения их энергии и жизнедеятельности.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перемещения веществ в этой системе напрямую влияет на здоровье и работу всего организма, поддерживая баланс между клетками и внешней средой.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Обратный процесс включает выведение углекислого газа и продуктов обмена из клеток через тканевую жидкость в кровь и лимфу, обеспечивая очищение внутренней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веществ: транспорт веществ во внутренней среде
</a:t>
            </a:r>
            <a:endParaRPr lang="en-US" sz="23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поддерживает постоянство температуры, кислотно-щелочного баланса и осмотического давления, обеспечивая нормальное функционирование клеток. Это жизненно важный процесс для здоровья.
</a:t>
            </a:r>
            <a:endParaRPr lang="en-US" sz="1045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стабильности параметров внутренней среды
</a:t>
            </a:r>
            <a:endParaRPr lang="en-US" sz="1242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регулируют водно-солевой баланс, печень отвечает за обмен веществ, дыхательная система контролирует уровень углекислого газа, а эндокринные железы управляют гормональным фоном.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органов в обеспечении гомеостаза
</a:t>
            </a:r>
            <a:endParaRPr lang="en-US" sz="1456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Гомеостаз: регулирование внутренней среды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и возврат веществ через биологические жидкости внутренней среды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обмена веществ между кровью, тканями и лимфой
</a:t>
            </a:r>
            <a:endParaRPr lang="en-US" sz="242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крови содержатся лейкоциты — защитные клетки, которые идентифицируют и уничтожают вредные микроорганизмы, обеспечивая защиту организма от инфекций.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Лимфатическая система фильтрует лимфу в узлах, где патогены задерживаются и нейтрализуются, а антитела в плазме крови специфично связываются с чужеродными веществами для их удаления.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Иммунная защита как функция внутренней среды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участвует в теплообмене, равномерно распределяя тепло по всему организму благодаря непрерывной циркуляции через сосуды.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кровообращения могут привести к трудностям в регулировании температуры, что вызывает риск перегрева или переохлаждения организма.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сосудов в коже способствует отдаче тепла наружу, помогая охлаждать тело при повышении температуры окружающей среды.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4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жидкостей: роль в поддержании температуры
</a:t>
            </a:r>
            <a:endParaRPr lang="en-US" sz="254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Анемия приводит к снижению количества эритроцитов, что уменьшает доставку кислорода к тканям и вызывает общую слабость и усталость.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Лимфедема возникает при затруднённом оттоке лимфы, в результате чего накапливается жидкость и появляются отёки в конечностях и других частях тела.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Задержка тканевой жидкости наблюдается при заболеваниях почек или сердца, вызывая повышенное давление и отёки в различных тканях организма.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предотвращения осложнений необходимы своевременная диагностика и лечение, а также соблюдение рекомендаций врачей для поддержания нормальной внутренней среды.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3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Болезни, связанные с нарушением внутренней среды
</a:t>
            </a:r>
            <a:endParaRPr lang="en-US" sz="253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потребление воды способствует поддержанию объёма крови и тканевой жидкости, что важно для нормализации давления и обменных процессов в организме.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витамины и минералы необходимы для формирования клеток крови и ферментативных систем, а их недостаток приводит к нарушению состава всех биологических жидкостей.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4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питания и воды на качество внутренней среды
</a:t>
            </a:r>
            <a:endParaRPr lang="en-US" sz="244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 внутренней среды организма
</a:t>
            </a:r>
            <a:endParaRPr lang="en-US" sz="2431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обеспечивает организм необходимыми веществами для поддержания здорового состава внутренней среды и предотвращения заболеваний.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водного баланса важно для равномерного распределения жидкости и стабильной работы всех систем организма.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нагрузки стимулируют кровообращение и улучшают обмен веществ, поддерживая внутреннюю среду в оптимальном состоянии.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инфекций и контроль показателей крови помогают своевременно выявлять и устранять нарушения для сохранения здоровья.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92517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стресса повышается уровень адреналина и кортизола, что увеличивает частоту сердечных сокращений и меняет состав крови, обеспечивая организм энергией для борьбы или бегства.
</a:t>
            </a:r>
            <a:endParaRPr lang="en-US" sz="1129" dirty="0"/>
          </a:p>
        </p:txBody>
      </p:sp>
      <p:sp>
        <p:nvSpPr>
          <p:cNvPr id="9" name="Text 1"/>
          <p:cNvSpPr txBox="1"/>
          <p:nvPr/>
        </p:nvSpPr>
        <p:spPr>
          <a:xfrm>
            <a:off x="4892517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и физиологические изменения
</a:t>
            </a:r>
            <a:endParaRPr lang="en-US" sz="1274" dirty="0"/>
          </a:p>
        </p:txBody>
      </p:sp>
      <p:sp>
        <p:nvSpPr>
          <p:cNvPr id="10" name="Text 2"/>
          <p:cNvSpPr txBox="1"/>
          <p:nvPr/>
        </p:nvSpPr>
        <p:spPr>
          <a:xfrm>
            <a:off x="4892517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перераспределённость воды и ионов между кровью, тканевой жидкостью и лимфой помогает адаптироваться к нагрузкам, однако после важно восстановить баланс для нормального функционирования.
</a:t>
            </a:r>
            <a:endParaRPr lang="en-US" sz="988" dirty="0"/>
          </a:p>
        </p:txBody>
      </p:sp>
      <p:sp>
        <p:nvSpPr>
          <p:cNvPr id="11" name="Text 3"/>
          <p:cNvSpPr txBox="1"/>
          <p:nvPr/>
        </p:nvSpPr>
        <p:spPr>
          <a:xfrm>
            <a:off x="4892517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и восстановление организма
</a:t>
            </a:r>
            <a:endParaRPr lang="en-US" sz="1456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внутренней среды при стрессе и физических нагрузках
</a:t>
            </a:r>
            <a:endParaRPr lang="en-US" sz="226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125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 — ключ к здоровью и долгой жизни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крови, лимфы и тканевой жидкости обеспечивает иммунитет, обмен веществ и устойчивость к болезням, делая заботу о внутренней среде важнейшей основой здоровья человека.
</a:t>
            </a:r>
            <a:endParaRPr lang="en-US" sz="12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2026-05-09T20:45:30Z</dcterms:created>
  <dcterms:modified xsi:type="dcterms:W3CDTF">2026-05-09T20:45:30Z</dcterms:modified>
</cp:coreProperties>
</file>