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в английском языке: зачем он нужен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помогает точно указать, какой предмет имеется в виду.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артикли даются непросто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показывают определённость, но в русском языке эта мысль передаётся иначе — через контекст, порядок слов и интонацию. Поэтому английская система кажется непривычной, хотя именно она делает речь точнее и естественнее.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артикля и их базовые значения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122981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артикль — общее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артикля используется с множественным числом, неисчисляемыми существительными и в обобщающих высказываниях. Здесь важна не форма слова, а смысл: общее, абстрактное или неисчисляемое значение.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A/an — новый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Неопределённый артикль вводит новый объект и показывает, что речь идёт об одном представителе класса. Он особенно часто встречается при первом упоминании существительного в тексте.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 — конкретный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артикль указывает на предмет, который уже известен собеседнику, был назван ранее или легко определяется по ситуации. Он связывает речь с уже понятным контекстом.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a/an, the и нулевого артикля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значение артикля связано со степенью определённости и типом существительного.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употребления артиклей в современном английском языке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артикля зависит прежде всего от того, насколько предмет определён в речи и 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2967" y="3080867"/>
            <a:ext cx="4168702" cy="16935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a/an: первое упоминание и звук в начале слова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a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 ставится перед словами, начинающимися с согласного звука: a teacher, a university, a European country. Решает именно произношение, а не первая буква слова.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3692" y="2022025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an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an употребляется перед словами с начальным гласным звуком: an apple, an hour, an umbrella. Такой выбор делает речь более естественной и удобной для произнесения.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0172" y="3684042"/>
            <a:ext cx="3720682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A/an часто вводит новую информацию и помогает представить предмет как одного из множества. После этого в дальнейшем разговоре тот же объект обычно уже обозначается иначе.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употребления определённого артикля the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the чаще всего связан с ситуацией, когда адресат уже понимает, о каком предмете идёт речь.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правил употребления артикля the в английском языке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функция the — делать объект узнаваемым; особенно часто это происходит через контекст.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артикля перед существительным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базовых правилах употребления a/an, the и нулевого артикля.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артикль: когда отсутствие артикля имеет значение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Абстрактные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артикль часто используется с существительными, обозначающими идеи, чувства, науки и материалы: life, music, mathematics, silver. Здесь отсутствие артикля подчёркивает общий или отвлечённый смысл.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артикль может не ставиться, если речь идёт обобщённо: Dogs are loyal. Students need practice. Такое употребление показывает не отдельные предметы, а весь класс в целом.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нельзя сосчитать как отдельные единицы, обычно употребляются без артикля: water, information, advice. Нулевой артикль здесь не пропускается, а передаёт правильное грамматическое значение.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говорящий не выделяет конкретный предмет, а говорит о явлении в целом, используется нулевой артикль. Это важный сигнал обобщения, особенно в учебных и научных текстах.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с именами собственными и личными названиями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имена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большинством личных имён артикль не ставится: Anna, Michael, Mr Brown. Это правило помогает отличать имена собственные от обычных существительных и не требует перевода по смыслу.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 the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артикль часто входит в названия семей, газет, гостиниц, учреждений и произведений. В таких случаях the является частью традиционной формы и должен запоминаться как норма.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542497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трудность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русскоязычных учащихся особенно важно не переносить привычку ставить артикль везде. С именами собственными решение зависит не от логики русского языка, а от английской традиции.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в географических названиях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названия требуют запоминания типовых моделей: часть употребляется без артикля, часть — только с the.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 основные модели употребления артикля в названиях стран, рек, океанов и других объектов.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употребления географических названий в английском языке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438" y="1371600"/>
            <a:ext cx="2849285" cy="34031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в уникальных и контекстно определённых ситуациях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ставится, когда предмет воспринимается как единственный в своём роде: the sun, the moon, the Earth. Здесь важна не форма слова, а его исключительность в мире.
</a:t>
            </a:r>
            <a:endParaRPr lang="en-US" sz="1184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объект уже был назван раньше, the помогает не повторять лишние пояснения. Во фразе The teacher entered the classroom сразу ясно, о каком человеке идёт речь.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95750" y="3371989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предложениями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артикль делает текст связным: он показывает, что речь продолжается об уже известном объекте. Благодаря этому читатель легче отслеживает логику и смену смысловых опор.
</a:t>
            </a:r>
            <a:endParaRPr lang="en-US" sz="1046" dirty="0"/>
          </a:p>
        </p:txBody>
      </p:sp>
      <p:sp>
        <p:nvSpPr>
          <p:cNvPr id="13" name="Text 5"/>
          <p:cNvSpPr txBox="1"/>
          <p:nvPr/>
        </p:nvSpPr>
        <p:spPr>
          <a:xfrm>
            <a:off x="1285601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между собеседниками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употребляется и тогда, когда ситуация сама делает предмет понятным. В предложении The room became silent значение определяется не словарём, а общим контекстом разговора.
</a:t>
            </a:r>
            <a:endParaRPr lang="en-US" sz="10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учащихся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ошибки, связанные с переносом привычек русского языка: артикль не ощущается как обязательный элемент структуры, поэтому его чаще всего либо пропускают, либо ставят механически.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на основе типичных школьных ошибок при изучении артиклей; данные носят обобщённый характер.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не с отдельными правилами, а с отсутствием привычки учитывать контекст, число и тип существительного одновременно.
</a:t>
            </a:r>
            <a:endParaRPr lang="en-US" sz="10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248" y="1695597"/>
            <a:ext cx="375900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4158" y="1695597"/>
            <a:ext cx="375600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248" y="3235548"/>
            <a:ext cx="375600" cy="333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7633" y="3214682"/>
            <a:ext cx="328650" cy="375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 с артиклями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дня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вроде in the morning, in the afternoon и in the evening употребляются как готовые формулы. Их лучше запоминать целиком, потому что артикль здесь закреплён традицией.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Фиксированные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the same, the next day, at the moment артикль не выбирается свободно. Он входит в устойчивую модель и помогает сохранить точный и естественный английский оборот.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артикля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at school, at home, to bed, by car артикль отсутствует по норме. Эти формы не требуют дополнительного пояснения и должны восприниматься как цельные речевые единицы.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по 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удобнее учить не по отдельным словам, а в готовых контекстах. Тогда легче избежать ошибок и быстрее распознавать, где артикль обязателен, а где исключён.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1640" y="1543987"/>
            <a:ext cx="2913715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артикль меняет смысл предложения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79438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или конкретный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scientist обозначает любого учёного как представителя профессии, а the scientist — уже конкретного человека, известного из ситуации или предыдущего текста. Разница меняет уровень определённости.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31800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и с неисчисляемыми существительными нулевой артикль часто передаёт общее значение: Cats are curious. Water is essential. Здесь речь идёт не о конкретных экземплярах.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95411" y="176963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и повторное упоминание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предмет обычно вводится через a/an, а при следующем упоминании часто появляется the. Это помогает читателю понять, что речь идёт об одном и том же объекте.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95411" y="3286595"/>
            <a:ext cx="2536338" cy="1208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интерпретации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school и the school могут обозначать разные ситуации: один объект из множества или конкретное место, уже известное собеседнику. Артикль напрямую влияет на смысл высказывания.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артикля в письменной работе
</a:t>
            </a:r>
            <a:pPr algn="l" indent="0" marL="0">
              <a:lnSpc>
                <a:spcPct val="80000"/>
              </a:lnSpc>
              <a:buNone/>
            </a:pPr>
            <a:r>
              <a:rPr lang="en-US" sz="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выбрать между a/an, the и нулевым артиклем без пропуска важных условий.
</a:t>
            </a:r>
            <a:endParaRPr lang="en-US" sz="28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51915"/>
            <a:ext cx="469800" cy="46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78015"/>
            <a:ext cx="469800" cy="41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98795"/>
            <a:ext cx="469800" cy="375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в школьном и академическом письме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формулировок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эссе и проектах артикли помогают писать не просто грамотно, а естественно. Они уточняют, речь идёт о новом объекте, уже известном предмете или общем утверждении.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 сообщения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текстах артикли особенно заметны, потому что каждое слово работает на смысл. Ошибка здесь сразу делает фразу менее уверенной и менее похожей на речь носителя.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артикли помогают следить за логикой: что введено впервые, что повторяется и что рассматривается как общее. Это полезно и для понимания, и для перевода.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от работы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хорошем словарном запасе неточности с артиклями снижают качество текста. Поэтому для школьной и академической письменной речи они имеют не меньшее значение, чем лексика.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функции артиклей в английской речи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работают не изолированно, а как часть связного высказывания: они помогают читателю быстро определить статус предмета в тексте и его место в общей логике сообщения.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функций составлена по обобщению грамматических правил английского языка; значения представлены в учебно-иллюстративной форме.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выбран артикль, тем яснее коммуникативная роль существительного: введение, уточнение, обобщение или выделение уникального объекта.
</a:t>
            </a:r>
            <a:endParaRPr lang="en-US" sz="10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артиклей с переводом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примеры показывают, как артикль связан со значением существительного и его положением в контексте.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артиклей; адаптировано для наглядного сравнения.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перевод не означает одинаковый артикль: выбор зависит от контекста, числа и типа существительного, а не только от значения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системе артиклей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нельзя выбирать только по переводу слова. Нужно понять, является ли предмет новым, уже известным или описывается как общий, абстрактный или уникальный.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существительное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исчисляемое оно или нет, а затем — стоит ли оно в единственном или множественном числе. Эти признаки сразу сужают выбор между тремя формами.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устойчивые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сочетания, имена собственные и географические названия подчиняются традиции, а не общему правилу. Их полезно запоминать как готовые языковые модели, а не пересчитывать заново.
</a:t>
            </a:r>
            <a:endParaRPr lang="en-US" sz="1194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Тренируйтесь регулярно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приходит через чтение, письмо и разбор примеров. Чем чаще вы анализируете реальные предложения, тем быстрее начинаете автоматически выбирать правильный артикль.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Артикль: маленькая форма с большим смыслом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делают английскую речь точнее и логичнее: a/an вводит новое, the выделяет конкретное, а нулевой артикль передаёт общее значение. Для уверенности нужна постоянная практика.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2026-05-31T17:11:47Z</dcterms:created>
  <dcterms:modified xsi:type="dcterms:W3CDTF">2026-05-31T17:11:47Z</dcterms:modified>
</cp:coreProperties>
</file>