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Македонские завоевания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Македонские завоевания: походы Александра и их влияние на мир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 завоеваниями: предпосылки эпохальных перемен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IV веке до н.э. Македония усилилась на фоне ослабленных греческих городов, реформ Филиппа II и падения Персидской империи. Эти факторы открыли путь к объединению Греции и будущим завоеваниям Александра.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Филиппа II: создание мощной армии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македонской фаланги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разработал уникальный боевой строй с длинными копьями — сарисами, что позволило армии наносить сильные удары на расстоянии. Это сделало войска более эффективными на поле боя.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дисциплины и обучения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властью Филиппа были созданы регулярные тренировки и строжайшая дисциплина, что повысило боеспособность македонской армии и позволило быстро выполнять приказы командира.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кавалерии и союзов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сформировал специализированные кавалерийские подразделения и установил союзнические отношения с греческими городами, обеспечивая политическую поддержку и боевую 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в Пелле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родился в столице Македонии в 356 году до н.э. С детства его окружало воспитание в духе греческой культуры, что подготовило его к будущей роли лидера.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под руководством Аристотеля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 Аристотель обучал Александра литературе, науке и философии. Этот опыт расширил кругозор будущего царя и повлиял на его интерес к различным наукам.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 военные 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Александр проявлял азарт в военных играх и состязаниях, что развивало его стратегическое мышление и физическую подготовку для будущих походов.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формирование личности Александра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Александра к власти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336 год до н.э.: Восшествие на трон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Филиппа II Александр становится царём Македонии, наследуя могущественную и реорганизованную армию.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мятежей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быстро устранил восстания в Фивах и Афинах, укрепив внутреннюю стабильность и авторитет Македонии.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гегемонии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Завоевав доверие греческих городов, Александр сохранил влияние Македонии и подготовил союзников к походу на Восток.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походу против Персии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Сформировав войско и политическую поддержку, Александр начал планирование крупных военных кампаний за пределами Греции.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великого похода Александра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Геллеспонт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334 году до н.э. Александр пересек пролив Геллеспонт с армией до 40 тысяч человек, открывая кампанию против Персидской империи и демонстрируя решимость.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 в Малой Азии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сражение у реки Граник привело к победе македонян. Местное население Малой Азии активно поддерживало войско Александра, ускоряя продвижение.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македонской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строй македонской фаланги и быстрые кавалерийские атаки, Александр разгромил персидские войска сатрапов, продемонстрировав военное мастерство.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значение битвы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Македоняне потеряли около 400 человек, персы — тысячи. Это укрепило уверенность армии и стратегическую позицию на начальном этапе завоеваний.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крупная победа у реки Граник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городов и движение к Египту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Милета и Галикарнаса позволил Александру закрепиться в Малой Азии и получить ключевые морские порты для дальнейших операций.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Семимесячная осада Тира показала упорство армии, применяющей осадную технику при взятии укреплённого города на побережье.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Тира открыло доступ к Египту, расширив территорию под контролем Александра и стратегические возможности завоевания Востока.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Александра отличалась высокой дисциплиной и умением быстро адаптироваться к различным условиям боевых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завоевания Египта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Египет и признание фараоном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332 году до н.э. Александр вошёл в Египет как освободитель, был признан фараоном и получил поддержку местного населения для дальнейших кампаний.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 Александрии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основал город на побережье, который стал культурным и научным центром, символизируя синтез греческой и восточной цивилизаций.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с превосходящими силами персов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333 году до н.э. армия Александра встретилась с большим войском Дария III. Через тактическое мастерство македоняне добились решительной победы.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стратегическое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Иссе укрепила контроль Македонии в Малой Азии и ознаменовала начало активного продвижения на юг, подрывая власть Персии.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Иссе: поворотный момент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Гавгамелы: разгром Дария III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Гавгамелах в 331 году до н.э. стала решающим столкновением между армией Александра и войсками Дария III. Македоняне применили умелый обходной манёвр, чтобы охватить персидские силы и нарушить их строй.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Кавалерийский удар македонян нанес серьёзный ущерб центру персидской армии. После поражения Дарий III покинул поле боя, что позволило Александру овладеть ключевыми территориями Персии.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Сожжение Персеполя: конец Персидской державы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9260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330 году до н.э. Александр захватил Персеполь — столицу Персидской державы. Город был взят почти без сопротивления, что свидетельствовало о подавлении духа персидской элиты.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50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Александра сжечь Персеполь стало символическим актом, отражающим конец империи Ахеменидов и начало новой эры в истории Ближнего Востока под властью Македонского.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Покорение Индии: битва на Гидаспе и боевые слоны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индийской армией Пора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326 году до н.э. Александр пересёк реку Инд и встретил войска царя Пора. Битва на Гидаспе стала первым опытом македонской армии столкновения с боевыми слонами, что потребовало новых тактических решений.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манёвров и гибкости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Македоняне смогли адаптироваться к новым условиям боя благодаря быстрой реакции и использованию кавалерии для обходов. Победа позволила им продвинуться глубже на территорию Индии.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македонских завоеваний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 македонской фаланги обеспечивало плотную и эффективную боевую линию, что затрудняло прорыв врага и усиливало наступательные возможности.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лидерство Александра проявлялось в его смелости и умении вдохновлять воинов, что повышало мораль и командную сплочённость армии.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 внезапные манёвры позволяли достигать неожиданности в боях, быстро менять стратегию и использовать слабые места противников.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Македонская фаланга и сарисы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элементом армии была фаланга — строй с длинными копьями-сарисами, которые превосходили по длине оружие противников, обеспечивая контроль над полем боя.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кавалерийских подразделений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кавалерия гетайры выполняла ударные функции, а лёгкая продромы осуществляли разведку и фланговые атаки, адаптируясь к разным условиям сражений.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технологии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осад городов применялись специальные машины и техника. Военная медицина и инженеры обеспечивали здоровье и исправность войск в длительных кампаниях.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инновации и состав войска Александра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научное наследие завоеваний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Александрий — центры эллинизма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всему завоёванному миру Александр основал около 20 Александрий, которые стали очагами греческой культуры, науки и искусства, связывая Восток и Запад.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греческого языка и искусства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 стал лингва франка в завоёванных регионах, способствуя обмену идеями, в том числе в живописи, литературе и архитектуре.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эллинистической цивилизации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Александра создали основу для новой культуры, объединявшей разнообразные народы и устанавливавшей прочные торговые и культурные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культура и международная торговля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торговых путей охватило регионы от Средиземноморья до Индии, способствуя обмену товарами и идеями между разными культурами.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включало достижения в медицине, астрономии и математике, где эллинистические учёные основывались на греческих традициях и местных знаниях.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культура стала общей платформой для народов Египта, Ближнего Востока и Индии, объединяя их через языковые и культурные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ухода великого полководца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умер в 323 году до н.э. в Вавилоне в возрасте 32 лет. Точные причины оставались неизвестными — возможны болезни или отравление, что породило множество гипотез.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борьбы диадохов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его военачальники — диадохи — начали соперничество за власть, что в итоге привело к распаду огромной империи на несколько самостоятельных царств.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Александра и начало распада империи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его империя была поделена между главными военачальниками, что сформировало три крупных эллинистических государства.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империи стал причиной создания устойчивых политических структур, которые влияли на развитие региона в течение следующих веков.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XXI век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империи Александра: диадохи и новые царства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Вечное наследие Александра Македонского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Македонские завоевания изменили облик древнего мира, объединив культуры и заложив основы эллинизма — мощного культурного и исторического феномена.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2026-05-10T12:07:38Z</dcterms:created>
  <dcterms:modified xsi:type="dcterms:W3CDTF">2026-05-10T12:07:38Z</dcterms:modified>
</cp:coreProperties>
</file>