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условные предложения (типы 1–3)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условных предложений отражают связи условия и результата в разное время.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роль условных предложений в английской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 века условные предложения служат важным инструментом выражения гипотез и предположений как в литературе, так и в повседневном общении, демонстрируя уровень языка и глубину понимания.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1: Формула и определение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первого типа строятся по формуле: if + Present Simple, will + инфинитив глагола. Такая структура указывает на реальные условия в будущем.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предложения описывают ситуации, которые с высокой вероятностью могут произойти, если будет выполнено условие. Например, "If it rains, we will stay home."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1 широко применяется для прогнозов, обещаний и предупреждений, акцентируя причинно-следственную связь именно в будущем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1: Примеры из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ты усердно учишься, ты сдашь экзамен успешно. Это показывает реальную зависимость результата от усилий в настоящем и будущем.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экзамены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дотронешься до горячего, обожжёшься. Такой пример предупреждает о неизбежных последствиях при выполнении условия.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 безопасности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1: Употребление и временные рамки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часть всегда стоит в Present Simple, главная — с will + инфинитив, подчёркивая реальность и возможность события в будущем.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части с if нельзя использовать will, чтобы не нарушить грамматическую норму и логическую последовательность.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1 описывает осуществимые события, фокусируя внимание на настоящих и будущих реалиях, что важно при планировании и прогнозах.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предложения могут меняться местами: "Will you call if you arrive?" — структура сохраняет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745297"/>
            <a:ext cx="4663800" cy="16529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Practice Grammar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1: Таблица времён и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грамматические формы обеих частей условного предложения типа 1 с примерами.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разделение времен позволяет точно выражать возможные будущие действия при выполнении условий.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2: Формула и определение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2 часто выражает воображаемые альтернативы, что помогает обсуждать нереальные условия с эмоциональной окраской.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второго типа строятся по формуле: if + Past Simple, would + инфинитив, выражая маловероятные или гипотетические ситуации.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описывают невозможные или сомнительные события в настоящем или будущем, подчеркивая предположение или мечту, например: "If I won the lottery, I would travel."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2: Примеры в реальной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я был на твоём месте, я бы сходил к врачу. Такой совет подаётся как гипотетическая рекомендация, способствующая принятию решения.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друга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у нас было больше времени, мы бы посетили музей. Это выражение сожаления и желания, показывающее условность ситуации.
</a:t>
            </a:r>
            <a:endParaRPr lang="en-US" sz="934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при отсутствии ограничений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текстов,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2: Частота использования в художественных жанрах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Type 2 встречается в романах и рассказах, подчёркивая эмоциональную глубину и внутренние переживания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гипотетические конструкции востребованы для передачи мечтаний и размышлений, особенно в литературе.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2: Особенность формы were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Type 2 условных предложениях для всех лиц часто используется форма were, подчёркивающая гипотетический характер ситуации.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"If I were you" — классический пример, который звучит более формально и литературно, чем "If I was you."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варианта допустимы в современной речи, однако were рекомендуют в официальной и письменной коммуникации.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were помогает ясно отметить нереальность или сомнительность условия, что важно для точности выражения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2: Значение и эмоциональная окраска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второго типа выражают гипотетические ситуации, маловероятные или невозможные в настоящем или будущем, что придаёт речи выразительность и глубину мыслей.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употребляются для формирования советов, критики или выражения сожаления о нереализованных возможностях, что усиливает эмоциональную окраску высказываний.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словарного содержания, Type 2 помогает развивать навыки абстрактного и условного мышления на английском, что важно для анализа альтернативных сценариев.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3: Формула и определение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третьего типа описывают нереальные действия в прошлом, которые не произошли, но могли бы повлиять на исход событий сегодня.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строится по схеме: if + Past Perfect в условной части и would have + причастие прошедшего времени в главной, подчёркивая невозможность осуществления.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применяются для выражения сожалений или анализа ошибок, позволяя говорить о последствиях неосуществлённых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3: Примеры практического применения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они вышли раньше, то успели бы на поезд и избежали задержки в пути. Эта ситуация иллюстрирует важность временных аспектов в конструкциях Type 3.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Опоздание на поезд — упущенная возможность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он прислушался к совету, ошибки можно было бы избежать. Type 3 помогает понять, как нереализованные действия влияют на последствия и жизненные уроки.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Совет, который не был услышан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3: Структура условных предложений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разграничение времён в условной и главной частях позволяет правильно строить Type 3 и передавать нереальность ситуации.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времён в условных предложениях обеспечивают точность и ясность в выражении сожалений о прошлом.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1–3: ключевые характеристики
</a:t>
            </a:r>
            <a:endParaRPr lang="en-US" sz="264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1: Реальные события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Present Simple с will для выражения реальных или вероятных будущих ситуаций при выполнении условия.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2: Гипотетические настоящие и будущие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Past Simple с would, описывая маловероятные или невозможные сценарии в настоящем или будущем.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3: Нереальные события в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 Past Perfect с would have для выражения невозможных ситуаций и сожалений о прошлом.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исследование 2023 года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типов в английской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активно Type 1 применяется в повседневном общении, охватывая более половины всех случаев употребления условных.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подчёркивает, что владение Type 1 особенно важно для практической коммуникации, в то время как Type 3 актуален для ретроспективных размышлений.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и типичные ловушки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 will в условной части: многие неправильно употребляют will после if, искажая грамматическую структуру предложения.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глагольных форм и вспомогательных глаголов затрудняет понимание и создаёт двусмысленность.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точности важно строго следовать грамматическим правилам каждого типа, чтобы выражать мысли однозначно и правильно.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 между условной и главной частью приводит к неправильному смыслу и снижает уровень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в цитатах выдающихся людей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известной речи использована фраза: ‘If you can't fly, then run...’ — она побуждает преодолевать препятствия, применяя условные предложения для вдохновения и мотивации.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Кинг Jr.: мотивация через условные конструкции
</a:t>
            </a:r>
            <a:endParaRPr lang="en-US" sz="983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«Двенадцатой ночи» звучит: ‘If music be the food of love, play on’, где условие служит выразительным средством передачи страсти и эмоций в литературе.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 художественная выразительность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 учащихся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использовать все типы условных конструкций расширяет коммуникативные возможности и облегчает понимание сложных материалов.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условными предложениями позволяет точно формулировать гипотезы, размышлять логично и аргументированно в разговоре и письме на английском языке.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способствует развитию аналитического мышления и умения работать с текстом, что важно для успешного обучения и экзаменов.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рекомендации по изучению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Совершенное освоение типов условных предложений — ключ к высокой языковой компетентности. Регулярная практика и внимание к грамматике помогут достичь уверенности и успешности в английском.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2026-05-07T17:37:14Z</dcterms:created>
  <dcterms:modified xsi:type="dcterms:W3CDTF">2026-05-07T17:37:14Z</dcterms:modified>
</cp:coreProperties>
</file>