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современный мир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страна мира между Европой и Азией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соединяет два континента, несколько климатических зон и крупнейшие природные ресурсы. Ее развитие определяют огромная территория, неравномерное расселение, мощная промышленная база и активные внешние связи.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пространство, ресурсы, люди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Трансконтинентальная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стратегическое положение между Европой и Азией, соединяя крупные экономические районы Евразии и выступая важным звеном межконтинентальных связей.
</a:t>
            </a:r>
            <a:endParaRPr lang="en-US" sz="1383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Протяженность территории с запада на восток и с севера на юг формирует большие различия в природных условиях, времени, хозяйственной специализации и управлении пространством.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страны сочетаются равнины и горные системы, что объясняет широкий набор природных зон, климатов и ресурсов, необходимых для разных отраслей хозяйства.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повышают значение магистралей, портов и авиасообщения, без которых невозможно сохранить целостность хозяйства и устойчивые связи между регионами.
</a:t>
            </a:r>
            <a:endParaRPr lang="en-US" sz="1361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мира: положение между Европой и Азией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природно-ресурсному потенциалу России, 2024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не только богатство недр, но и значимость природной среды для промышленности, энергетики и экспорта.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весомыми остаются топливные и сырьевые ресурсы, а их пространственная концентрация усиливает роль восточных и северных районов.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России и их 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 как основа хозяйства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отрасль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ТЭК обеспечивает значительную часть промышленного производства, занятости и экспортной выручки, поэтому остается опорой российской экономики и важным фактором ее устойчивости.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районы добычи связаны с Западной Сибирью, Поволжьем, Уралом и Арктикой, где сосредоточены месторождения нефти, газа и угля, а также транспортные коридоры вывоза.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база определяет работу металлургии, химии, транспорта и коммунального хозяйства, а также формирует спрос на трубопроводы, электростанции и переработку сырья.
</a:t>
            </a:r>
            <a:endParaRPr lang="en-US" sz="12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96313" y="1263800"/>
            <a:ext cx="3914724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Россия выделяется территорией и ресурсами, но по населению и масштабу экономики уступает крупнейшим мировым центрам.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преимущество России — сочетание масштаба, ресурсов и транзитного положения; слабее всего она выглядит по численности населения и объему экономики.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национальные статистические службы; сопоставление по данным 2023–2024 гг.
</a:t>
            </a:r>
            <a:endParaRPr lang="en-US" sz="929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сравнении с ведущими странами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 европейской части страны и крупных агломерациях, тогда как север, Сибирь и Дальний Восток заселены значительно слабее.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млн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России, но распределены по территории крайне неравномерно.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России на начало 2024 года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экономическая география России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условия, расселение и транспорт определяют хозяйственную специализацию регионов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исторически стал главным индустриальным районом страны: здесь сосредоточены металлургия, машиностроение и крупные производственные цепочки, связанные с сырьем и энергией.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Уральская база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концентрирует наукоемкие, трудоемкие и управленческие функции, а также предприятия, ориентированные на квалифицированные кадры и емкий внутренний рынок.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агломерации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выделяется нефтехимией, переработкой сырья и автомобилестроением, а его хозяйственная специализация опирается на транспортные узлы и крупные промышленные центры.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 и нефтехимия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сильнее связаны с добычей сырья и первичной переработкой, поскольку именно там сосредоточены значительные природные ресурсы и новые зоны освоения.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восток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крупнейшие районы хозяйства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Оценочное учебное обобщение по структуре экспорта России на основе данных ФТС России и международной статистики, 2023–2024 гг.
</a:t>
            </a:r>
            <a:endParaRPr lang="en-US" sz="83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корзина сочетает сырье, полуобработанные товары и часть аграрной продукции, что делает внешнюю торговлю чувствительной к мировым ценам.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топлива показывает сильные позиции сырьевого сектора, но одновременно указывает на необходимость расширять долю продукции с высокой добавленной стоимостью.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российского экспорта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России обслуживает территорию, где города и промышленные центры удалены друг от друга на тысячи километров. Поэтому железные дороги, порты, авиация и трубопроводы работают как единая система, соединяя Европейскую часть страны, Сибирь и Дальний Восток.
</a:t>
            </a:r>
            <a:endParaRPr lang="en-US" sz="976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связанная дорогами и морями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Транссибирская и Байкало-Амурская магистрали: они связывают внутренние районы с восточными портами и пограничными узлами. Именно вдоль этих линий формируются крупнейшие транспортные коридоры, от которых зависит скорость перевозок и устойчивость хозяйственных связей.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магистрали страны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порты Балтики, Черного моря, Арктики и Дальнего Востока Россия включается в международную торговлю. Морские маршруты дополняют железные дороги и трубопроводы, позволяя вывозить сырьё, топливо и продукцию переработки в разные регионы мира.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мировым рынкам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и внешние связи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7" y="1518700"/>
            <a:ext cx="391574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демографической ситуации в России на основе данных Росстата и общих географических характеристик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показатели показывают, как население распределено по возрасту, территории и типам поселений, а также какие нагрузки испытывает экономика и социальная сфера.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 и старение населения усиливают нагрузку на трудовой рынок и социальную сферу; миграция и урбанизация частично компенсируют эти диспропорции.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процессы и их влияние на развитие страны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Зерновая база
</a:t>
            </a:r>
            <a:pPr algn="l" indent="0" marL="0">
              <a:lnSpc>
                <a:spcPct val="130039"/>
              </a:lnSpc>
              <a:buNone/>
            </a:pPr>
            <a:r>
              <a:rPr lang="en-US" sz="4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опирается прежде всего на производство зерна. Плодородные почвы и большие площади пашни сделали южные районы страны важнейшими зонами выращивания пшеницы и ячменя.
</a:t>
            </a:r>
            <a:endParaRPr lang="en-US" sz="952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Многоотраслевая специализация
</a:t>
            </a:r>
            <a:pPr algn="l" indent="0" marL="0">
              <a:lnSpc>
                <a:spcPct val="130039"/>
              </a:lnSpc>
              <a:buNone/>
            </a:pPr>
            <a:r>
              <a:rPr lang="en-US" sz="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зерновых, активно развиваются животноводство, масличные культуры, картофелеводство и овощеводство. Такое сочетание помогает обеспечивать внутренний рынок и расширять экспорт продовольствия.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аграрные районы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урожаи получают в Черноземье, Поволжье, на Северном Кавказе и на юге Европейской России. Здесь лучше сочетаются тепло, влага и транспортная доступность.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 климатические риски
</a:t>
            </a:r>
            <a:pPr algn="l" indent="0" marL="0">
              <a:lnSpc>
                <a:spcPct val="130039"/>
              </a:lnSpc>
              <a:buNone/>
            </a:pPr>
            <a:r>
              <a:rPr lang="en-US" sz="4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стала крупным поставщиком пшеницы, подсолнечного масла и ячменя на мировой рынок. Однако сезонность, засухи и резкие различия климата по-прежнему заметно влияют на урожайность.
</a:t>
            </a:r>
            <a:endParaRPr lang="en-US" sz="981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продовольственная роль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экспертная оценка географических факторов развития России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преимущества страны связаны с ресурсами, пространством и научной школой, тогда как ограничения усиливаются большими расстояниями и климатической неоднородностью.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создают основу для влияния в мире, но устойчивый рост требует снижения сырьевой зависимости, технологического обновления и более равномерного развития регионов.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мировом хозяйстве: сильные и слабые стороны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Арктика, Северный морской путь и новые географические возможности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649028" y="1588550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сокращает расстояние между Европой и Азией по сравнению с южными маршрутами. Его значение растёт благодаря развитию ледокольного флота, навигации и портовой инфраструктуры.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14591" y="107198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2450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Арктика охватывает огромную территорию с портами, поселениями, военной и хозяйственной инфраструктурой. Здесь сосредоточены ресурсы, но освоение требует особой техники, высокой устойчивости и постоянного присутствия государства.
</a:t>
            </a:r>
            <a:endParaRPr lang="en-US" sz="859" dirty="0"/>
          </a:p>
        </p:txBody>
      </p:sp>
      <p:sp>
        <p:nvSpPr>
          <p:cNvPr id="15" name="Text 5"/>
          <p:cNvSpPr txBox="1"/>
          <p:nvPr/>
        </p:nvSpPr>
        <p:spPr>
          <a:xfrm>
            <a:off x="898012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Арктическое пространство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47773" y="1601292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северных перевозок важны не только суда, но и связь с внутренними районами страны. Арктический маршрут становится частью более широкой системы, где сочетаются морской, железнодорожный и трубопроводный транспорт.
</a:t>
            </a:r>
            <a:endParaRPr lang="en-US" sz="859" dirty="0"/>
          </a:p>
        </p:txBody>
      </p:sp>
      <p:sp>
        <p:nvSpPr>
          <p:cNvPr id="17" name="Text 7"/>
          <p:cNvSpPr txBox="1"/>
          <p:nvPr/>
        </p:nvSpPr>
        <p:spPr>
          <a:xfrm>
            <a:off x="5113337" y="1080726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логистика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6864326" y="1595686"/>
            <a:ext cx="17037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Севера связано с экологической безопасностью, сохранением хрупких экосистем и защитой интересов местного населения. Поэтому развитие Арктики требует осторожного баланса между экономикой, наукой и охраной природы.
</a:t>
            </a:r>
            <a:endParaRPr lang="en-US" sz="890" dirty="0"/>
          </a:p>
        </p:txBody>
      </p:sp>
      <p:sp>
        <p:nvSpPr>
          <p:cNvPr id="19" name="Text 9"/>
          <p:cNvSpPr txBox="1"/>
          <p:nvPr/>
        </p:nvSpPr>
        <p:spPr>
          <a:xfrm>
            <a:off x="7229891" y="1078638"/>
            <a:ext cx="1338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регион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и роль России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повестка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 обсуждении изменения климата, поскольку её промышленность, леса и северные территории напрямую связаны с глобальными экологическими процессами. От решений в этой сфере зависит устойчивость будущего развития.
</a:t>
            </a:r>
            <a:endParaRPr lang="en-US" sz="1152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ресурс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Сибири и Дальнего Востока играют важную роль в поглощении углекислого газа. Их сохранение важно не только для страны, но и для мирового углеродного баланса.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России сосредоточены крупные запасы пресной воды. Байкал особенно значим как уникальный природный объект, где хранятся огромные объёмы чистой воды и ценное биоразнообразие.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Арктики, водных систем и лесов требует бережного освоения ресурсов. Экономическое развитие становится устойчивым только тогда, когда учитывает долгосрочные экологические последствия.
</a:t>
            </a:r>
            <a:endParaRPr lang="en-US" sz="11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и демографические условия формируют вызовы развития России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территориальные различия влияют на расселение, инфраструктуру, экономику и региональную политику.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273" y="232444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1979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0738"/>
            <a:ext cx="218400" cy="22544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каналы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Балтики, Черного моря, Арктики и Дальнего Востока обеспечивают выход к внешним рынкам. Через них проходит значительная часть поставок сырья, металлов и продукции переработки.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соединяют внутренние районы с соседними государствами и морскими узлами. Для такой большой страны транзит становится не просто перевозкой, а важным элементом экономической связанности.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 международной торговле энергоресурсами, металлами, химической и сельскохозяйственной продукцией. Именно эти товары во многом определяют её положение в мировом хозяйстве.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Востоку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Переориентация торговли усилила значение азиатского направления и связей внутри Евразии. Это меняет логику логистики, повышает роль восточных коридоров и укрепляет региональное сотрудничество.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мировое экономическое пространство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61962"/>
            <a:ext cx="4063200" cy="2545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преимущества даёт стране её пространство, а какие ограничения необходимо учитывать при долгосрочном развитии.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создаёт сильный потенциал, но его реализация зависит от инфраструктуры, технологий и выравнивания регионального развития.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географическое обобщение по теме «Россия и современный мир»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оценка географического положения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особое место в мире благодаря масштабу территории, ресурсам и трансконтинентальному положению. Её будущее зависит от того, насколько эффективно страна сможет развивать регионы, технологии и устойчивое природопользование.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XXI веке: пространство возможностей и ответственности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2026-06-03T04:32:18Z</dcterms:created>
  <dcterms:modified xsi:type="dcterms:W3CDTF">2026-06-03T04:32:18Z</dcterms:modified>
</cp:coreProperties>
</file>