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торфяные пожары: последствия и способы тушения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пожары меняют природу, воздух и жизнь людей.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которые трудно остановить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охватывает траву, подстилку и деревья, а торфяной скрыт под землёй и долго тлеет. Оба типа особенно опасны в сухую жаркую погоду.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лесных пожаров и их особенности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Низовой пожар идёт по траве, мху, листьям и лесной подстилке. Он может казаться менее заметным, но быстро повреждает молодые растения и захватывает большие площади.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Верховой пожар поднимается в кроны деревьев. Он распространяется особенно быстро, когда дует сильный ветер, и становится самым трудным для остановки из-за высокой температуры и скорости.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пожар связан с тлением корней и торфа в почве. Его трудно увидеть сразу: главным признаком часто остаётся дым, а огонь может вернуться на поверхность позже.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пожаров для природы и человека
</a:t>
            </a:r>
            <a:endParaRPr lang="en-US" sz="217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пожар одновременно наносит вред природе, здоровью и имуществу.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затрагивает сразу несколько сфер: ухудшает качество воздуха, разрушает природные места обитания и создаёт прямую угрозу людям и их имуществу.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последствиях лесных и торфяных пожаров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дым от пожара влияет на воздух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 загрязнение растёт быстро, а затем снижается не сразу: дым может держаться несколько дней.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пожар и суше погода, тем выше задымление и тем дольше сохраняется плохое качество воздуха.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типичной динамике задымления при лесных пожарах
</a:t>
            </a:r>
            <a:endParaRPr lang="en-US" sz="1233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опасен для здоровья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содержит дым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пожара содержит мелкие частицы, угарный газ и другие вредные вещества. Они раздражают глаза, горло и дыхательные пути, а также ухудшают общее самочувствие.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дым переносится детьми, пожилыми людьми и теми, у кого есть астма или другие болезни дыхательной системы. Им чаще требуется оставаться дома и меньше выходить на улицу.
</a:t>
            </a:r>
            <a:endParaRPr lang="en-US" sz="1595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страдает сильнее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пожар влияет на животных и растения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траву, кустарники и молодые деревья. После сильного пожара лесу требуется много времени, чтобы восстановиться, а сначала на месте выгоревших участков появляются неприхотливые виды.
</a:t>
            </a:r>
            <a:endParaRPr lang="en-US" sz="113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лишаются укрытий, нор, гнёзд и кормовых участков. Им становится труднее найти пищу и безопасное место, поэтому часть зверей и птиц вынуждена покидать территорию.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потомства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животные, птенцы и детёныши не всегда успевают спастись. Даже краткий пожар может уничтожить кладки, выводки и молодняк, который ещё не может быстро убежать или улететь.
</a:t>
            </a:r>
            <a:endParaRPr lang="en-US" sz="114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торфяникам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торфяниках особенно страдают редкие болотные растения и насекомые. Подземное тление разрушает привычную среду обитания и делает восстановление таких мест особенно долгим и сложным.
</a:t>
            </a:r>
            <a:endParaRPr lang="en-US" sz="12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социальный ущерб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тушения нужны пожарные, техника, авиация и большие запасы воды. Это требует срочных расходов и отвлекает силы от других важных задач.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восстановление леса, почвы и повреждённых территорий занимает годы. Иногда приходится заново укреплять дороги, линии связи и другие объекты.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дыма могут закрываться дороги, отменяться занятия в школах и ограничиваться движение транспорта. Это мешает обычной жизни целых районов.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пожаре возможны эвакуация жителей и временные отключения электричества. Людям приходится быстро собирать вещи и покидать опасную зону.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лесной и торфяной пожар
</a:t>
            </a:r>
            <a:endParaRPr lang="en-US" sz="295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сухая погода, ветер и скрытое тление усиливают пожар и делают его опаснее.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пожаров по вине человека
</a:t>
            </a:r>
            <a:endParaRPr lang="en-US" sz="2804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Непотушенный костёр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Оставленный без присмотра костёр легко переходит на сухую траву и листья. Даже небольшая искра способна вызвать большой пожар, если вокруг есть много сухого горючего материала.
</a:t>
            </a:r>
            <a:endParaRPr lang="en-US" sz="104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Окурки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окурок может долго тлеть и незаметно поджечь сухую подстилку или траву. Опасность особенно велика в жаркую и ветреную погоду, когда огонь распространяется быстрее.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травы
</a:t>
            </a:r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поджог сухой прошлогодней травы часто становится причиной крупных пожаров. Пламя быстро идёт по полям и обочинам, а ветер переносит его на новые участки.
</a:t>
            </a:r>
            <a:endParaRPr lang="en-US" sz="110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искры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Искры от машин, мотоциклов и другой техники могут попасть на сухую растительность. Если рядом нет влажной почвы или защиты, возгорание начинается очень быстро и неожиданно.
</a:t>
            </a:r>
            <a:endParaRPr lang="en-US" sz="110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 и стекло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 дают горячие искры, а стекло в солнечную погоду может усиливать нагрев сухой травы. Поэтому такие предметы и действия нельзя оставлять в местах, где легко возникает огонь.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меняет скорость распространения огня
</a:t>
            </a:r>
            <a:endParaRPr lang="en-US" sz="249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и хвоя загораются особенно легко в жаркие дни, поэтому риск резкого усиления пожара заметно возрастает.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ветер и суше воздух, тем быстрее огонь выходит из-под контроля и требует немедленного реагирования.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составленные по типичным погодным условиям для наглядного сравнения факторов распространения огня.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охватывает тайгу, дым поднимается на огромную высоту и закрывает солнце даже в удалённых районах. На снимках особенно заметны тёмные полосы гарей и длинные шлейфы дыма, уходящие далеко от очага.
</a:t>
            </a:r>
            <a:endParaRPr lang="en-US" sz="93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 в дыму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страны огонь часто идёт по сухой траве, подлеску и кронам в ветреную погоду. Спутниковые изображения показывают отдельные горячие точки, из которых складывается большой фронт пожара, видимый на многие километры.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на Дальнем Востоке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очаг находится далеко от жилья, ветер переносит дым к населённым пунктам и ухудшает видимость на дорогах. В такие дни небо кажется серым, а жители чувствуют запах гари и стараются меньше выходить на улицу.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уходит к городам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лесные пожары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тушения пожаров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вида пожара и условий местности: поверхностный огонь тушат иначе, чем тлеющий торф под землёй.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способов тушения природных пожаров по учебным материалам и практике пожаротушения.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пожары требуют разных средств тушения, потому что огонь ведёт себя по-разному в лесу, на поверхности земли и в торфянике.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тушения лесного пожара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и ликвидации очага пожара
</a:t>
            </a:r>
            <a:endParaRPr lang="en-US" sz="1772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торфяной пожар тушить сложнее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горит не на поверхности, а внутри почвы, поэтому очаг долго остаётся незаметным. Снаружи может быть почти тихо, хотя под землёй огонь продолжает продвигаться.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слабое тление выделяет густой дым и едкий запах, а поверхностное проливание водой часто помогает только на время. Горячие участки остаются глубже, чем достигает обычное тушение.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остановить такой пожар, нужно увлажнять торф на значительную глубину и разбирать тлеющий слой. Это требует больше времени, людей и техники, чем тушение обычного лесного огня.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тушить пожары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лесные службы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работу выполняют пожарные расчёты и специалисты лесных служб. Они используют технику, воду и специальные инструменты, чтобы быстро сдержать огонь и не дать ему разойтись дальше.
</a:t>
            </a:r>
            <a:endParaRPr lang="en-US" sz="1561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и местные жители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помогают заметить дым, передать сообщение и поддержать защиту населённых пунктов. Их участие особенно важно там, где нужно быстро предупредить взрослых и помочь в безопасной эвакуации.
</a:t>
            </a:r>
            <a:endParaRPr lang="en-US" sz="1538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способ тушения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к одному пожару могут подключать сразу несколько способов, чтобы быстрее остановить огонь и не допустить повторного возгорания.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опаснее и глубже очаг, тем сложнее тушение: для торфа и пожаров у жилья нужны более точные и продолжительные действия.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 сравнения подходов к тушению разных типов пожаров на основе учебного обобщения.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школьников и семей
</a:t>
            </a:r>
            <a:endParaRPr lang="en-US" sz="263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поджигайте сухую траву, не играйте со спичками и не разводите костёр без взрослых. Один маленький источник огня в ветреную погоду может быстро стать опасным пожаром.
</a:t>
            </a:r>
            <a:endParaRPr lang="en-US" sz="159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 бросайте окурки, стекло и мусор, который может нагреться на солнце. После отдыха обязательно убедитесь, что костёр полностью залит водой и не дымится.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появился густой дым, закройте окна, сократите время на улице и пейте воду. Детям и людям с болезнями дыхания лучше сразу вернуться в помещение.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возгорания немедленно сообщите взрослым и позвоните 112. Не прячьтесь от огня и не пытайтесь приблизиться к нему, чтобы смотреть на происходящее.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пожаров: что снижает риск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помогает убрать причины возгорания заранее и уменьшить вероятность того, что маленький очаг превратится в крупный пожар.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меры часто дают наибольший эффект: убрать сухой материал, следить за огнём и замечать дым как можно раньше.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профилактических мер по предупреждению природных пожаров.
</a:t>
            </a:r>
            <a:endParaRPr lang="en-US" sz="130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огонь легче предупредить, чем остановить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торфяные пожары опасны для природы, здоровья и домов, но их последствия можно заметно уменьшить. Помогают осторожность, раннее обнаружение дыма и грамотные действия взрослых и специалистов.
</a:t>
            </a:r>
            <a:endParaRPr lang="en-US" sz="41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2026-05-20T23:41:59Z</dcterms:created>
  <dcterms:modified xsi:type="dcterms:W3CDTF">2026-05-20T23:41:59Z</dcterms:modified>
</cp:coreProperties>
</file>