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Are All the Young Bad? Мифы и реальность о молодёжи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Разрушаем стереотипы и рассматриваем реальное поведение современной молодёжи.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социальный контекст восприятия молодёжи
</a:t>
            </a:r>
            <a:endParaRPr lang="en-US" sz="2081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XIX–XX веков страх перед новыми ценностями формировал негативные образы молодёжи. Урбанизация и цифровизация усиливают межпоколенческие разрыв, как это случалось с джазом и рок-н-роллом в прошлом.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стереотипы о молодежи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считают, что современная молодёжь ленится, не уважает традиции и испытывает трудности с трудовой дисциплиной.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Обвинения в агрессивности и пристрастии к гаджетам подкрепляются преувеличениями, часто тиражируемыми СМИ и соцсетями.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показывают: 60% взрослых склонны видеть в молодёжи меньшую ответственность, чем у предыдущих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молодёжи в СМИ и культуре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Негативный медиапортрет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ФОМ 2023 показывает: 65% материалов о подростках выделяют преступность и девиации. Это формирует однобокое представление общества о молодежи.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бунтарей на 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сериалы часто показывают молодых как агрессивных и несамостоятельных, усиливая недоверие старшего поколения и отрицательно влияя на подростковую самооценку.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СМИ на общественное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стереотипы влияют на ожидания от молодежи в семьях и образовательных учреждениях, затрудняя понимание их реального поведения.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активности современных подростков
</a:t>
            </a:r>
            <a:endParaRPr lang="en-US" sz="2346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Продуктивные занятия занимают большинство времени подростков, опровергая представления о пассивности.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активно вовлечена в учебу и развитие, меньше времени уделяет социальным сетям, чем принято думать.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негативного восприятия молодёжи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часто объясняют проблемы в молодежной среде устаревшими нормами и идеалами собственного поколения.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Селективное восприятие и обобщение единичных негативных случаев усиливают социальные стереотипы и предвзятость.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фразы типа «раньше было лучше» отражают нежелание признавать изменения в культурных ценностях и образе жизни.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проявляются в спорах о допустимом внешнем виде, музыкальных предпочтениях и формах поведения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поведения молодёжи: мнение и статистика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взглядов взрослых с официальными данными по ключевым параметрам поведения подростков.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взрослых часто преувеличивает проблемы и недооценивает социальную активность молодёжи.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Левада-Центр, МВД, Минздрав,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показатели девиантности среди молодёжи
</a:t>
            </a:r>
            <a:endParaRPr lang="en-US" sz="2355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преступность снизилась на 17% с 2017 по 2022 год по официальным данным МВД.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10% подростков участвуют в кибербуллинге, что свидетельствует об ограниченном распространении этого явления.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употребления алкоголя несовершеннолетними стабильно снижается благодаря профилактическим мероприятиям.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как форма активной социализации подростков
</a:t>
            </a:r>
            <a:endParaRPr lang="en-US" sz="2163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вовлечённости школьников в волонтёрство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почти половина школьников 14-18 лет участвовала в социальных проектах. Помощь пожилым, экология и патриотические акции – основные направления активностей.
</a:t>
            </a:r>
            <a:endParaRPr lang="en-US" sz="1095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молодых добровольцев на разных уровнях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и федеральные инициативы показывают, как волонтёрство способствует развитию лидерских качеств и социальной ответственности у подростков.
</a:t>
            </a:r>
            <a:endParaRPr lang="en-US" sz="1095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достижения и развитие амбиций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81% подростков считают получение высшего образования важным для будущей карьеры и личного роста.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трети одиннадцатиклассников активно участвуют в олимпиадах и научных конкурсах, демонстрируя высокий уровень мотивации.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онлайн-образования подтверждает стремление к саморазвитию: 58% старшеклассников используют платформы вроде Stepik и Coursera.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образовательных форм помогает подросткам развивать критическое мышление и адаптироваться к новым вызовам.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правонарушений среди молодежи (2013-2023)
</a:t>
            </a:r>
            <a:endParaRPr lang="en-US" sz="2248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годы наблюдается устойчивое снижение числа зарегистрированных подростковых правонарушений, несмотря на социальные и экономические вызовы.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более чем на 40% указывает на эффективность программ профилактики и изменения в поведении молодых людей.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МВД России,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спортивные инициативы подростков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коллективы подростков как социальная платформа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создают собственные музыкальные группы, что способствует развитию творческих и коммуникативных навыков. Эти коллективы часто поддерживают инициативы образовательных учреждений и местных сообществ.
</a:t>
            </a:r>
            <a:endParaRPr lang="en-US" sz="1062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секции и их влияние на здоровье и социализацию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спортивных секций помогает подросткам формировать командный дух, дисциплину и физическую выносливость. Активное участие снижает риск девиантного поведения и укрепляет позитивные социальные связи.
</a:t>
            </a:r>
            <a:endParaRPr lang="en-US" sz="1098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любительских киберспортивных турниров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участвуют в онлайн-соревнованиях, развивая стратегическое мышление и умение работать в команде. Такие турниры становятся площадкой для самоидентификации и расширения круга 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семьи: родители как социальные ориентиры
</a:t>
            </a:r>
            <a:endParaRPr lang="en-US" sz="2311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закладывает у подростков основные ценности и нормы поведения, влияя на их отношение к учебе, труду и досугу более чем у 70% российских подростков.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доверие со стороны родителей способствуют развитию самостоятельности и ответственности, что снижает вероятность отклоняющегося поведения.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методы воспитания часто вызывают сопротивление и повышают риск возникновения проблем в поведении, тогда как партнерские отношения укрепляют позитивную социализацию.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негативного имиджа молодежи: причинно-следственная схема
</a:t>
            </a:r>
            <a:endParaRPr lang="en-US" sz="1602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на исследованиях социального восприятия и анализа сообщений СМИ (2023)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222421"/>
            <a:ext cx="511500" cy="4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молодёжные субкультуры и их роль в социализации
</a:t>
            </a:r>
            <a:endParaRPr lang="en-US" sz="2088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Геймеры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игровом сообществе помогает развивать командную работу, стратегическое мышление и навыки коммуникации среди подростков.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Добровольческие движения формируют чувство ответственности, эмпатию и укрепляют социальные связи с разными группами населения.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Экоактивисты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 прививает ценности заботы о природе и устойчивого развития общества.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творчество служат средством самовыражения, укрепляют социальную идентичность и позволяют заявить о своих взглядах.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Межпоколенческие конфликты: причины и социальное значение
</a:t>
            </a:r>
            <a:endParaRPr lang="en-US" sz="1936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культурных предпочтениях, способах досуга и отношении к технологиям становятся источником непонимания и напряженности между взрослыми и молодёжью.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служат стимулом для формирования у молодого поколения навыков критического мышления и самостоятельности, хотя часто сопровождаются давлением со стороны старших.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показатель подчеркивает схожесть гражданской активности подростков в разных культурах и опровергает национальные стереотипы.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67%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российских подростков активно вовлечены в волонтёрские и образовательные проекты, сопоставимые с показателями европейских и азиатских стран.
</a:t>
            </a:r>
            <a:endParaRPr lang="en-US" sz="1038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ЮНЕСКО и OECD, 2023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650" y="2560257"/>
            <a:ext cx="2160300" cy="1928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0284" y="2560257"/>
            <a:ext cx="2160300" cy="19282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7924" y="2560257"/>
            <a:ext cx="2160300" cy="192823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1209" y="2560257"/>
            <a:ext cx="2160300" cy="19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примеры: истории успеха молодых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27252" y="1312533"/>
            <a:ext cx="18102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Победители Всероссийской олимпиады 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участники олимпиады добиваются высокого уровня знаний и продолжают обучение в ведущих вузах страны. Их победы служат стимулом для сверстников и гордостью региона.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2544902" y="1312533"/>
            <a:ext cx="18102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стартапы молодых предпринимателей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создают инновационные проекты в сфере IT и экологии, привлекая инвесторов и поддерживая устойчивое развитие общества на местном и федеральном уровнях.
</a:t>
            </a:r>
            <a:endParaRPr lang="en-US" sz="880" dirty="0"/>
          </a:p>
        </p:txBody>
      </p:sp>
      <p:sp>
        <p:nvSpPr>
          <p:cNvPr id="13" name="Text 4"/>
          <p:cNvSpPr txBox="1"/>
          <p:nvPr/>
        </p:nvSpPr>
        <p:spPr>
          <a:xfrm>
            <a:off x="4762552" y="1316483"/>
            <a:ext cx="18102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Чемпионы в танцах и 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спортсмены и танцоры показывают выдающиеся результаты на национальных и международных соревнованиях, подтверждая упорство и талант молодежи.
</a:t>
            </a:r>
            <a:endParaRPr lang="en-US" sz="973" dirty="0"/>
          </a:p>
        </p:txBody>
      </p:sp>
      <p:sp>
        <p:nvSpPr>
          <p:cNvPr id="14" name="Text 5"/>
          <p:cNvSpPr txBox="1"/>
          <p:nvPr/>
        </p:nvSpPr>
        <p:spPr>
          <a:xfrm>
            <a:off x="6980202" y="1312520"/>
            <a:ext cx="18102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организации и социальные инициативы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тысяч подростков участвуют в движениях «Волонтёры Победы» и РДШ, реализуя проекты помощи и патриотического воспитания по всей России.
</a:t>
            </a:r>
            <a:endParaRPr lang="en-US" sz="9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и проектная деятельность современной молодёжи
</a:t>
            </a:r>
            <a:endParaRPr lang="en-US" sz="1852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общества и школьные дебаты способствуют развитию аналитических навыков и умению аргументировать собственную позицию среди старшеклассников.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хакатонах и образовательных форумах позволяет подросткам реализовывать собственные идеи и проекты, расширяя социальные и профессиональные горизонты.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молодёжных советах и проектных группах укрепляет чувство ответственности и интегрирует молодых в жизнь городского сообщества.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Объективный взгляд на молодёжь и общество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Фактические данные подтверждают, что молодёжь России активно участвует в развитии общества и разрушают миф о её однозначной «плохости». Важно строить диалог, основанный на понимании и поддержке.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2026-05-07T22:27:34Z</dcterms:created>
  <dcterms:modified xsi:type="dcterms:W3CDTF">2026-05-07T22:27:34Z</dcterms:modified>
</cp:coreProperties>
</file>