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согласных в корне слова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согласные в корне по правилу, а не по слуху.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проверять согласные в корне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слово может звучать не так, как пишется: согласная меняется рядом с другими звуками. Поэтому важно уметь находить проверочное слово и не ошибаться в корне.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 слабая позиция согласного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позиция — это место, где согласный слышится отчётливо: перед гласным или сонорным согласным. В такой позиции легче определить нужную букву в корне слова.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позиция — конец слова или положение перед глухим согласным. Здесь звук может оглушаться, поэтому на слух трудно понять, какую букву писать в корне.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слабая позиция чаще всего вызывает орфографические ошибки. Чтобы не писать слово только по слуху, нужно подобрать однокоренное слово с более ясным звучанием согласного.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согласный в корне слышится неясно, это не значит, что буква меняется. Она сохраняется в письме, а проверить её помогает форма слова или родственное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согласную в корне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согласной в корне слова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797" y="1547825"/>
            <a:ext cx="258375" cy="41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66226" y="1547825"/>
            <a:ext cx="310050" cy="41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97655" y="1547825"/>
            <a:ext cx="361725" cy="41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0760" y="1547825"/>
            <a:ext cx="310050" cy="41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8035" y="1547825"/>
            <a:ext cx="310050" cy="413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согласные чаще всего проверяются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 — П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часто проверяется в конце слова и перед глухими согласными. Например: дуб — дубы, гриб — грибы. В проверочном слове согласная слышится отчётливо.
</a:t>
            </a:r>
            <a:endParaRPr lang="en-US" sz="1246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— Ф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согласные тоже могут звучать неясно в слабой позиции. Сравнение с однокоренным словом помогает увидеть нужную букву, а не полагаться только на произношение.
</a:t>
            </a:r>
            <a:endParaRPr lang="en-US" sz="1246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 — К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г-к требует проверки, если звук оглушается. В родственных словах согласный оказывается перед гласным и слышится ясно, поэтому орфограмма становится понятной.
</a:t>
            </a:r>
            <a:endParaRPr lang="en-US" sz="1180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 — Т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или перед глухим согласным д может звучать как т. Проверочное слово возвращает согласному сильную позицию и показывает правильную букву корня.
</a:t>
            </a:r>
            <a:endParaRPr lang="en-US" sz="1179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 — Ш, З — С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тоже проверяются через однокоренные слова. Смысл один: найти форму, где после сомнительного согласного стоит гласный, и написать букву по правилу.
</a:t>
            </a:r>
            <a:endParaRPr lang="en-US" sz="12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согласных и проверочные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согласных и примеры, где сомнительная буква проверяется в однокоренном слове.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родственным и давать сильную позицию согласного перед гласным.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по теме правописания согласных в корне слова
</a:t>
            </a:r>
            <a:endParaRPr lang="en-US" sz="7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 согласные в корне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— б, в, г, д, ж, з. В речи они могут оглушаться, особенно в конце слова или рядом с глухими звуками, поэтому на письме легко ошибиться.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 — п, ф, к, т, ш, с. Иногда они оказываются рядом с другими звуками и звучат не так отчётливо, но в корне всё равно нужно писать нужную букву.
</a:t>
            </a:r>
            <a:endParaRPr lang="en-US" sz="11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подбирать однокоренные слова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родственным по смыслу и иметь тот же корень. Например: глаз — глазок, сад — садовый, лодка — лодочка. Тогда проверка относится к нужной части слова.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брать просто похожее по звучанию слово. Слова лук и друг не связаны по происхождению, поэтому одно не проверяет другое, даже если они внешне похожи.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проверочное слово выбрано неверно, можно написать неправильную букву. Поэтому сначала важно понять значение слова, а уже потом подбирать родственные формы и проверять корень.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анализа типичных орфографических случаев на уроке русского языка
</a:t>
            </a:r>
            <a:endParaRPr lang="en-US" sz="64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случаи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трудность обычно создают не сами правила, а спешка при выборе проверочного слова и привычка писать слово по звучанию.
</a:t>
            </a:r>
            <a:endParaRPr lang="en-US" sz="1182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случаи преобладают, но ошибки заметно растут, если не различать сильную позицию и словарное написание.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193" y="2319856"/>
            <a:ext cx="45255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с непроверяемыми согласными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нельзя подобрать проверочное слово, которое бы надёжно объясняло написание согласной. Такие слова учат целиком и записывают по словарю.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относятся вокзал, футбол, рюкзак, абажур. Их написание не определяется простым подбором однокоренного слова и требует запоминания.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Непроверяемое написание часто связано с историей слова. Поэтому звучание и буква не всегда совпадают, а правило проверки здесь не помогает.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слово, видеть его в тексте и записывать без ошибок несколько раз. Так словарное написание постепенно закрепляется в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«Правописание согласных в корне слова»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и непроверяемые написания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когда согласную можно проверить, а когда написание нужно запомнить.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однокоренное слово с гласным после сомнительной согласной, написание можно проверить; если нет, слово относится к словарным.
</a:t>
            </a:r>
            <a:endParaRPr lang="en-US" sz="11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удвоенными согласными и сочетаниями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удвоенными согласными, например касса или группа, ошибка часто связана не с проверкой корня, а с особенностями строения слова и его историей.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согласных в словах аллея и рассказ тоже требуют внимательного запоминания: здесь важно отличать удвоение букв от орфограмм, которые проверяются подбором родственных слов.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смешивает разные правила, он выбирает неверный способ проверки. Поэтому сначала нужно определить, к какой орфограмме относится слово, а уже потом применять нужный приём.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проверка, а когда — словарь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выборе написания согласной в корне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дети пишут слово по слуху и не замечают, что в слабой позиции согласная может звучать не так, как обозначается на письме. Отсюда появляются ошибки в корне.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неверный выбор проверочного слова: берут похожее по звучанию, но не родственное по смыслу. Иногда проверяют окончание вместо корня и получают неправильную букву.
</a:t>
            </a:r>
            <a:endParaRPr lang="en-US" sz="11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«Правописание согласных в корне слова»
</a:t>
            </a:r>
            <a:endParaRPr lang="en-US" sz="70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орфографические ошибки в корне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усиливаются, когда ученик торопится и не выделяет корень перед проверкой. Внимательный разбор слова снижает риск промаха.
</a:t>
            </a:r>
            <a:endParaRPr lang="en-US" sz="1144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ошибок — опора на звучание. Если дополнительно путают проверочное слово и словарное написание, риск ошибки заметно возрастает.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шага
</a:t>
            </a:r>
            <a:endParaRPr lang="en-US" sz="873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языка, школьный курс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проверочное слово, затем, если оно не находится, обращаемся к словарю. Такой порядок экономит время и помогает не ошибаться.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проверить сомнительную согласную: подобрать родственное слово и увидеть букву в сильной позиции.
</a:t>
            </a:r>
            <a:endParaRPr lang="en-US" sz="23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закрепления темы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— грибы, глаз — глазок, сад — сады: после сомнительной согласной появляется гласный, и нужная буква корня слышится отчётливо.
</a:t>
            </a:r>
            <a:endParaRPr lang="en-US" sz="131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вокзал, рюкзак и футбол проверочное слово подобрать нельзя, поэтому их написание нужно запоминать и сверять по словарю.
</a:t>
            </a:r>
            <a:endParaRPr lang="en-US" sz="1396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родственные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работает лишь у однокоренных слов. Если смысл и происхождение разные, похожее звучание не помогает выбрать верную букву.
</a:t>
            </a:r>
            <a:endParaRPr lang="en-US" sz="1295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проверкой важно выделить корень, чтобы не перепутать его с окончанием. Иначе проверяется не та часть слова, и ошибка остаётся.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согласного в корне по школьному правилу.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«Правописание согласных в корне слова»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перехода от звучания к написанию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особенно полезен в диктанте: он помогает не спешить и сначала проверить морфему, а уже потом записывать слово.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ученик проходит этапы, тем меньше он зависит от слуха и тем увереннее выбирает букву в корне.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согласных в корне слова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согласные в корне правильно, нужно уметь находить корень, подбирать однокоренные слова и отличать проверяемые написания от словарных. Тогда письмо становится точным и осознанным.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2026-05-23T00:55:03Z</dcterms:created>
  <dcterms:modified xsi:type="dcterms:W3CDTF">2026-05-23T00:55:03Z</dcterms:modified>
</cp:coreProperties>
</file>