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 безопасность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быть здоровыми, бодрыми и в безопасности каждый день.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классе дети чаще бывают одни на улице и чаще пользуются телефонами. Поэтому полезно помнить простые правила: мыть руки, соблюдать режим, не брать чужое и сразу звать взрослых на помощь.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знать во 2 классе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здоровье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86302" y="1670588"/>
            <a:ext cx="3529089" cy="891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болезнь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— это не просто когда ничего не болит. Это ещё бодрость, хорошее настроение, сила и возможность спокойно учиться, играть и расти каждый день.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86302" y="2649447"/>
            <a:ext cx="3529089" cy="891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его поддерживает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самочувствие влияют сон, полезная еда, чистота, движение, свежий воздух, вода и отдых. Даже доброе отношение дома и в школе помогает чувствовать себя лучше.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6302" y="3628305"/>
            <a:ext cx="3529089" cy="891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режим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день проходит по понятному распорядку, организму легче работать. Ребёнок меньше устаёт, лучше запоминает уроки и не забывает вовремя отдыхать.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984675" y="1670588"/>
            <a:ext cx="3529088" cy="891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 вода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руки, умывание и достаточное количество воды помогают телу справляться с микробами и жарой. Это простые привычки, но очень полезные.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984675" y="2649446"/>
            <a:ext cx="3529088" cy="891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тоже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связано и с чувствами. Когда человек спокоен, не ссорится и может попросить помощь, ему легче учиться, дружить и заботиться о себе.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6047" y="3059950"/>
            <a:ext cx="2766799" cy="16130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 — простое правило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смочи руки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Подставь руки под тёплую или прохладную воду, чтобы они хорошо намокли. Так мыло лучше распределится и поможет смыть грязь с кожи.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Намыль ладони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 немного мыла и вспень его в ладонях. Не забудь про пальцы, тыльную сторону рук и места между ними, где любят прятаться микробы.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Потри тщательно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Потри руки не меньше нескольких секунд, чтобы очистить каждый пальчик. Особенно важно хорошо мыть руки перед едой, после улицы и после туалета.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28740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Смой водой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Смой мыло и всю пену под струёй воды. Если мыло осталось на коже, руки могут стать липкими, а чистота — не очень чистой.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472756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Вытри насухо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 вытри руки полотенцем или салфеткой. Сухие руки приятнее, а чистые ладони помогают не переносить грязь на еду, игрушки и вещи.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84024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полезный обед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Организму нужны овощи, фрукты, каши, молочные продукты, мясо и рыба. Такая еда помогает расти, учиться и дольше не чувствовать усталость.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601810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пропускай завтрак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особенно важно поесть, чтобы в классе не думать только о желудке. После завтрака легче слушать учителя, писать и отвечать без зевоты.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680215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Сладости — не замена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Конфеты, чипсы и газировка бывают вкусными, но они не заменяют обычную еду. Если есть их слишком часто, организму станет сложнее получать нужные вещества.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761562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 воду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телу для работы, движения и внимания. Если пить регулярно, легче бегать, играть и не чувствовать себя вялым, как забытая игрушка на полке.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еда и вода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9–11 часов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столько сна обычно нужно детям 8–10 лет, чтобы быть бодрыми, внимательными и не превращаться в сонных ежиков.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продолжительности сна для детей 6–12 лет, American Academy of Sleep Medicine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Достаточный сон помогает лучше учиться, спокойнее себя чувствовать и реже капризничать. Режим дня делает вечер и утро понятными, а отдых — настоящим.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889" y="3603874"/>
            <a:ext cx="7802561" cy="10362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каждый день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358775" y="1670589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мышцы и сердце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двигается, работают мышцы, сердце и лёгкие. Ходьба, бег, зарядка и игры помогают расти крепким и чувствовать себя бодрее весь день.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649448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становится лучше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активной прогулки легче улыбаться и меньше скучать. Движение помогает снять усталость от уроков и делает день живее, даже если погода немного капризничает.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657148" y="1670589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сидеть, больше шевелиться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сидение утомляет спину, шею и глаза. Полезно вставать, разминаться и менять положение тела, чтобы не чувствовать себя деревянной палочкой.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657148" y="2649447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разные 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гулять пешком, кататься на велосипеде, плавать или прыгать во дворе. Главное — двигаться каждый день и выбирать занятия по возрасту и силам.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дома заметна 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огне, дыме, запахе газа, горячем предмете или сломанной розетке.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838" y="1602394"/>
            <a:ext cx="277578" cy="317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1850" y="1602393"/>
            <a:ext cx="237925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30118"/>
            <a:ext cx="306494" cy="27243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9478" y="3304813"/>
            <a:ext cx="282669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Спички и свечи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Спички, свечи и любой открытый огонь нельзя брать без взрослых. Даже маленький огонёк быстро становится опасным, если рядом бумага, шторы или любопытные руки.
</a:t>
            </a:r>
            <a:endParaRPr lang="en-US" sz="1319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Розетка и провода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вставлять в розетку предметы, трогать провода мокрыми руками или играть с неисправной техникой. Электричество не любит шалостей и может очень сильно ударить.
</a:t>
            </a:r>
            <a:endParaRPr lang="en-US" sz="1319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Плита и чайник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Плита, утюг и чайник нагреваются очень быстро. К ним нельзя прикасаться без разрешения взрослых, потому что горячая поверхность может обжечь даже через секунду.
</a:t>
            </a:r>
            <a:endParaRPr lang="en-US" sz="1319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Никаких искр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искра, нагревание или запах горелого требуют осторожности. Если что-то кажется странным, нужно сразу отойти и позвать взрослого, а не проверять всё самому.
</a:t>
            </a:r>
            <a:endParaRPr lang="en-US" sz="131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 электроприборы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на улице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по сторонам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дорогой нужно остановиться, посмотреть налево и направо и не бежать вперёд. На улице лучше быть внимательным, чем потом удивлённо искать свой мяч.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 правильно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Дорогу переходят по пешеходному переходу и на зелёный свет. Если взрослый рядом, всё равно нужно идти спокойно и не отвлекаться на разговоры.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6225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Будь осторожен в незнакомом 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вокруг незнакомые дома, двор или улица, нужно идти внимательнее и не отходить далеко. Лучше лишний раз спросить дорогу у взрослого, чем играть в потеряшку.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07006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выбегай на проезжую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выбегать за мячом, игрушкой или за другом прямо на дорогу. Сначала нужно остановиться, оценить ситуацию и позвать взрослого на помощь.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Рюкзак, который замечают издалека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школьник идёт домой по знакомой улице. На рюкзаке сверкают светлые полоски, и в свете фар он становится заметнее водителю раньше. Это помогает вовремя увидеть ребёнка и снизить риск на дороге.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деталь на одежде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куртке, шапке или обуви могут быть световозвращающие вставки. Они не мешают играть и бегать, зато помогают в сумерках и темноте. Даже маленькая полоска делает пешехода гораздо заметнее для машин.
</a:t>
            </a:r>
            <a:endParaRPr lang="en-US" sz="1389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Световозвращатели делают ребёнка заметнее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46341" y="2571750"/>
            <a:ext cx="1275653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уходи с чужими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незнакомый человек зовёт идти вместе, просит помочь или обещает подарок, не соглашайся. Останься на месте или сразу подойди туда, где есть взрослые и другие люди.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2125124" y="2571750"/>
            <a:ext cx="1275653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Ничего не бери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принимай у незнакомца конфеты, игрушки, деньги или записки. Подарок от чужого человека может быть ловушкой, поэтому лучше вежливо отказаться и отойти подальше.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772690" y="2571750"/>
            <a:ext cx="1275653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 — не для всех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сообщать адрес, номер телефона, пароли и другие личные сведения. Эти данные нужны только семье и тем взрослым, которым они действительно доверяют.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22587" y="2571750"/>
            <a:ext cx="1275653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стало страшно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кто-то пугает, просит сохранить секрет или ведёт себя странно, нужно громко позвать на помощь. Потом сразу рассказать взрослому, что произошло, даже если это кажется мелочью.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85711" y="2571750"/>
            <a:ext cx="1275653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 к знакомым взрослым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безопасный шаг — быстро подойти к родителям, учителю, охраннику или другому надёжному взрослому. Так ребёнок не остаётся один и быстрее получает помощь.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Незнакомцы и личные границы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Вход в сеть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тем как писать, помнить главное: имя, адрес, телефон, пароли и личные фото нельзя показывать чужим людям без разрешения взрослых.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Подозрительное сообщение
</a:t>
            </a:r>
            <a:pPr algn="r" indent="0" marL="0">
              <a:lnSpc>
                <a:spcPct val="100000"/>
              </a:lnSpc>
              <a:buNone/>
            </a:pPr>
            <a:r>
              <a:rPr lang="en-US" sz="789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незнакомец обещает подарок, просит перейти по ссылке или отвечает странно, не нужно нажимать и спорить. Лучше ничего не открывать.
</a:t>
            </a:r>
            <a:endParaRPr lang="en-US" sz="1381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Покажи взрослому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Сохраните сообщение как скриншот и сразу покажите его родителям или учителю. Взрослый поможет понять, безопасно ли это, и подскажет, что делать дальше.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в интернете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заболел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86302" y="1670588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поднялась температура, появился кашель, насморк, боль или сильная слабость, нужно сразу сообщить взрослым. Не стоит терпеть и делать вид, что всё в порядке.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6302" y="3096345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лечись сам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нельзя выбирать лекарства самостоятельно или брать таблетки без разрешения родителей и врача. Даже привычное средство может быть опасным, если принять его неправильно.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84675" y="1670588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Отдыхай и пей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болезни полезно лечь, отдохнуть и пить воду маленькими глотками. Так организму легче справляться, а силы не убегают, как непослушные школьные тетрадки.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84675" y="3096344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Следуй совету врача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взрослые решили вызвать врача, нужно спокойно выполнить их просьбы и рассказать, что именно болит. Это помогает быстрее понять причину болезни и выбрать правильную помощь.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889" y="2950171"/>
            <a:ext cx="7802561" cy="167633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лежит в домашней аптечке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1670588"/>
            <a:ext cx="2118407" cy="1084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обработки ран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аптечке обычно лежат бинт, пластырь и антисептик. Эти вещи помогают взрослым аккуратно обработать небольшую ранку или закрыть ссадину, чтобы она меньше пачкалась.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590342" y="1670588"/>
            <a:ext cx="2118407" cy="1084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для взрослых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хранят отдельно от обычных вещей и выдают только взрослые. Ребёнку нельзя брать их самому, даже если коробочка выглядит красивой и очень заманчивой.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966279" y="1670588"/>
            <a:ext cx="2118406" cy="1084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состояние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Термометр нужен, чтобы измерить температуру, если человек чувствует себя плохо. Это помогает взрослым понять, нужна ли ещё помощь и стоит ли вызывать врача.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при травме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школьника: что делать при падении, ушибе, порезе или ожоге.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1804012"/>
            <a:ext cx="306494" cy="2451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7768" y="1767993"/>
            <a:ext cx="277579" cy="3172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25" y="3313091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4256" y="3336497"/>
            <a:ext cx="324602" cy="2596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и спокойный тон помогают дружить без ссор. Когда мы говорим друг с другом уважительно, даже сложный день становится легче, а обидных моментов заметно меньше.
</a:t>
            </a:r>
            <a:endParaRPr lang="en-US" sz="1319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Умей сказать «нет»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просит сделать неприятное или нарушить правило, важно спокойно отказаться. Это не грубость, а умение защищать себя и свои границы.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 о чувствах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страшно, грустно или обидно, не нужно молчать. Разговор с взрослым помогает понять, что случилось, и быстрее успокоиться, как после тёплого чая.
</a:t>
            </a:r>
            <a:endParaRPr lang="en-US" sz="1397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Проси поддержку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кто-то ведёт себя плохо или пугает, нужно сразу обратиться к взрослому. Просьба о помощи — это смелый поступок, а не слабость.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Дружба, настроение и забота о себе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2387997"/>
            <a:ext cx="4218226" cy="219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259" y="2388110"/>
            <a:ext cx="4201939" cy="21912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1213" y="1486815"/>
            <a:ext cx="3898617" cy="789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день без перегрева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 в жару ребёнок надевает панаму, пьёт воду и играет в тени. Так легче не устать и не перегреться, даже если солнце старается работать как маленькая печка.
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790452" y="1486809"/>
            <a:ext cx="3898617" cy="78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дорога без скольжения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школьник идёт в тёплой шапке и смотрит под ноги. Он обходит лёд и сосульки, потому что скользкая дорожка любит подшутить над невнимательными.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летом и зимой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по расписанию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Ложись спать вовремя и старайся высыпаться. Когда сон становится привычкой, утром легче вставать, а на уроках проще думать и не клевать носом.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Сообщай взрослым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болит, страшно или случилась неприятность, сразу расскажи взрослым. Просьба о помощи — это очень умный и смелый шаг.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руки с мылом перед едой, после улицы и после туалета. Это простая привычка, которая помогает смывать грязь и незаметных микробов.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полезная еда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 воду каждый день и ешь обычную полезную еду: каши, овощи, фрукты, молочные продукты, мясо или рыбу. Тогда сил хватает и на уроки, и на игры.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Делай зарядку, ходи пешком, играй во дворе и меньше сиди без движения. Тело любит активность, а спина и глаза говорят за это спасибо.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правила здоровья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 безопасность начинаются с маленьких шагов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руки, хороший сон, движение и осторожность помогают ребёнку чувствовать себя сильнее и спокойнее. Если вовремя просить помощь, каждый день становится немного безопаснее и намного увереннее.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2026-05-25T22:17:15Z</dcterms:created>
  <dcterms:modified xsi:type="dcterms:W3CDTF">2026-05-25T22:17:15Z</dcterms:modified>
</cp:coreProperties>
</file>