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ключевые темы и значение восстания Спартака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Спартака – крупнейшее событие борьбы рабов за свободу в Древнем Риме.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 рабство в Древнем Риме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первом веке до н.э. рабство составляло основу римской экономики. Рабы трудились в полях, шахтах и домах, лишённые прав и часто подвергались жестокому обращению, что вызывало постоянные волнения.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этому времени рабы составляли значительную часть населения, поступая преимущественно из завоевательных войн, а также через рынки и наследование.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6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1,2 миллиона
</a:t>
            </a:r>
            <a:endParaRPr lang="en-US" sz="606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количество рабов насчитывалось в Риме к середине I века до н.э., отражая масштабы социальной проблемы.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по демографии Древнего Рима
</a:t>
            </a:r>
            <a:endParaRPr lang="en-US" sz="109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рабов: тяжесть и причины восстания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Рабство означало тяжёлый труд на плантациях и в шахтах – физические нагрузки изматывали людей без отдыха и компенсаций.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права рабов отсутствовали, их полностью подчиняли владельцы, что вызывало ощущение полной утраты свободы.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применение телесных наказаний и страх смерти порождали ненависть и готовность к восстаниям и попыткам бегства.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00" y="1424527"/>
            <a:ext cx="4116600" cy="15477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150" y="1424527"/>
            <a:ext cx="4116600" cy="15477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Гладиаторская школа Батиата: жизнь и борьба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510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Гладиаторы жили в строгости, ограниченном пространстве с жесткими условиями. Несмотря на страх смерти, они обучались искусству боя, мечтая о свободе и славе.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8635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и атмосфера гладиаторской жизни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3595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Капуе находилась школа гладиаторов Батиата с до 200 бойцами из разных стран. Их жизни были опасны: постоянные тренировки, скудный рацион и риск погибнуть в боях на арене.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07720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в Капуе — место страха и надежд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Спартак: от пленника до лидера восстания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Родившись во Фракии, Спартак вырос воинами и попал в плен римлян, став рабом и гладиатором из-за выдающейся физической силы.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храбрость, справедливость и умение объединять людей привели к роли вождя, вдохновлявшего тысячи на борьбу против угнетателей.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" y="0"/>
            <a:ext cx="3757166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50100" y="360000"/>
            <a:ext cx="4834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восстания и побег гладиаторов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4475700" y="192525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73 году до н.э. около 70 гладиаторов бежали из школы Батиата, вооружившись чем смогли, и скрылись на Везувии, начав коллективное сопротивление.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475700" y="362010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беглецам быстро присоединились рабы из окрестностей, что привело к формированию масштабного восстания против римского господства.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победа и рост восстания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9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безопасности на Везувии
</a:t>
            </a:r>
            <a:pPr algn="l" indent="0" marL="0">
              <a:lnSpc>
                <a:spcPct val="100000"/>
              </a:lnSpc>
              <a:buNone/>
            </a:pPr>
            <a:r>
              <a:rPr lang="en-US" sz="1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Восставшие захватили оружие и заняли выгодную позицию на Везувии, что позволило эффективно отражать атаки римских войск.
</a:t>
            </a:r>
            <a:endParaRPr lang="en-US" sz="1779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численности повстанцев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успешного сражения к ним присоединилось много новых бойцов, и численность армии возросла в разы за несколько месяцев.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восстания, 73 год до н.э.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власти сначала недооценили угрозу и направили слабые отряды для подавления мятежа, что привело к поражениям.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усилий, 72 год до н.э.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направил более подготовленные армии и опытных командиров для борьбы с восставшими, начались более масштабные сражения.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Вмешательство Красса, 71 год до н.э.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 Лициний Красс возглавил кампанию против Спартака, применяя жесткие методы и новые тактические приемы для сдерживания восстания.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Рима на восстание Спартака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Спартака: состав и организация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войске Спартака числилось от 60 до 120 тысяч воинов, включающих рабов, гладиаторов и завоеванных народов – галлов, фракийцев, греков и германцев.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Армию разделили на отряды, управление которыми осуществляли назначенные лидерами командиры: Крикс, Эномай, Ганник и Каст.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Спартак ввёл строгие правила дисциплины: запрет на грабеж среди сторонников и необходимость поддерживать порядок в лагере.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строение и законы армии обеспечивали координацию и поддерживали мораль среди разнообразных по происхождению бойцов.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тактика и победы восставших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Спартака использовала неожиданные приёмы, включая внезапные ночные нападения и засады, что сильно осложняло действия римских легионов и приносило неожиданное преимущество восставшим.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Повстанцы умело использовали гористую и лесистую местность для маскировки своих передвижений и нанесения ударов, что позволяло избежать прямого столкновения с более организованной римской армией.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у Везувия стала символом успешной тактики, а в битве при Пицене армия Спартака продемонстрировала особую подвижность и умение быстро реагировать на изменения ситуации.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1123"/>
            <a:ext cx="4118400" cy="19586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8793" y="2821123"/>
            <a:ext cx="4118400" cy="19586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Спартака на север и столкновения с римлянами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57800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72 году до н.э. армия Спартака попыталась покинуть Италию, чтобы вернуться домой через Альпы. Однако римские войска заблокировали пути, не позволив повстанцам прорваться и вынудив их остаться на территории Италии.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7800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пересечь Альпы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58793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отряды восставших старались пробиться на север через мутинию и территорию Цизальпийской Галлии. Эти столкновения были ожесточёнными, но римская армия оказывала мощное сопротивление, что затрудняло продвижение Спартака.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58793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Бои в Цизальпийской Галлии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Красса против восстания Спартака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628075" y="2907275"/>
            <a:ext cx="1787400" cy="2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войск и дисциплины
</a:t>
            </a:r>
            <a:endParaRPr lang="en-US" sz="1110" dirty="0"/>
          </a:p>
        </p:txBody>
      </p:sp>
      <p:sp>
        <p:nvSpPr>
          <p:cNvPr id="9" name="Text 3"/>
          <p:cNvSpPr txBox="1"/>
          <p:nvPr/>
        </p:nvSpPr>
        <p:spPr>
          <a:xfrm>
            <a:off x="2540179" y="3351768"/>
            <a:ext cx="18753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Красс собирает дополнительные легионы и вводит суровые меры, в том числе казнь дезертиров, чтобы повысить боеспособность и порядок в римской армии.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77575" y="3302000"/>
            <a:ext cx="1635300" cy="2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Красса (71 год до н.э.)
</a:t>
            </a:r>
            <a:endParaRPr lang="en-US" sz="874" dirty="0"/>
          </a:p>
        </p:txBody>
      </p:sp>
      <p:sp>
        <p:nvSpPr>
          <p:cNvPr id="11" name="Text 5"/>
          <p:cNvSpPr txBox="1"/>
          <p:nvPr/>
        </p:nvSpPr>
        <p:spPr>
          <a:xfrm>
            <a:off x="413668" y="3716650"/>
            <a:ext cx="18753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назначает Марка Лициния Красса главнокомандующим для подавления восстания, надеясь на его жёсткий и опытный подход в военных действиях.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6913325" y="2168700"/>
            <a:ext cx="1718400" cy="2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решающей битве
</a:t>
            </a:r>
            <a:endParaRPr lang="en-US" sz="880" dirty="0"/>
          </a:p>
        </p:txBody>
      </p:sp>
      <p:sp>
        <p:nvSpPr>
          <p:cNvPr id="13" name="Text 7"/>
          <p:cNvSpPr txBox="1"/>
          <p:nvPr/>
        </p:nvSpPr>
        <p:spPr>
          <a:xfrm>
            <a:off x="6790956" y="2583346"/>
            <a:ext cx="18753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Войска Красса готовятся к финальному сражению, усиливая оборону и планируя атаку, чтобы навсегда покончить с мятежом рабов.
</a:t>
            </a:r>
            <a:endParaRPr lang="en-US" sz="1000" dirty="0"/>
          </a:p>
        </p:txBody>
      </p:sp>
      <p:sp>
        <p:nvSpPr>
          <p:cNvPr id="14" name="Text 8"/>
          <p:cNvSpPr txBox="1"/>
          <p:nvPr/>
        </p:nvSpPr>
        <p:spPr>
          <a:xfrm>
            <a:off x="4769575" y="2540000"/>
            <a:ext cx="17742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Осуждение восставших
</a:t>
            </a:r>
            <a:endParaRPr lang="en-US" sz="1200" dirty="0"/>
          </a:p>
        </p:txBody>
      </p:sp>
      <p:sp>
        <p:nvSpPr>
          <p:cNvPr id="15" name="Text 9"/>
          <p:cNvSpPr txBox="1"/>
          <p:nvPr/>
        </p:nvSpPr>
        <p:spPr>
          <a:xfrm>
            <a:off x="4675105" y="2966823"/>
            <a:ext cx="18753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окружает армию Спартака земляными укреплениями на юге Италии, успешно изолируя повстанцев и ограничивая их манёвры.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426" y="-8450"/>
            <a:ext cx="4475448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1741800"/>
            <a:ext cx="4118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апреле 71 года до н.э. под Силарской рекой произошло решающее сражение между армией Спартака и силами Красса. В этом бою большинство повстанцев было уничтожено, а Спартак погиб в схватке.
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359150" y="360000"/>
            <a:ext cx="41166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 и последняя битва восстания
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357800" y="3313075"/>
            <a:ext cx="41166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поражение, небольшая часть беглецов смогла ускользнуть. Последняя битва ознаменовала конец восстания, но его дух продолжал жить в памяти народа.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наказание: распятие пленных вдоль Аппиевой дороги
</a:t>
            </a:r>
            <a:endParaRPr lang="en-US" sz="2584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подавления восстания Красс приказал распять около 6 000 пленённых рабов вдоль Аппиевой дороги, простиравшейся от Капуи до Рима, чтобы продемонстрировать наказание за мятеж.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массовое распятие стало одним из самых жестоких наказаний в римской истории, служа устрашающим примером для рабов и предотвращая будущие восстания.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 для римского общества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Спартака выявило уязвимость социално-экономической системы Рима, построенной на рабском труде, что повлияло на последующие реформы и обсуждения улучшения условий для рабов.
</a:t>
            </a:r>
            <a:endParaRPr lang="en-US" sz="1325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мнение начало смещаться в сторону более гуманного отношения к угнетённым, что в дальнейшем способствовало постепенному снижению жестокости в обращении с рабами.
</a:t>
            </a:r>
            <a:endParaRPr lang="en-US" sz="1367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сопротивления доля рабов в Италии постепенно уменьшилась, а наёмный труд стал более распространённым, что изменило структуру рабочей силы в римском обществе.
</a:t>
            </a:r>
            <a:endParaRPr lang="en-US" sz="132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Спартака в культуре и искусстве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роман 19 века представляет Спартака как героя свободы и справедливости, превратившегося в вдохновляющий символ борьбы против угнетения для многих читателей.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Раффаэлло Джованьоли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Культовый фильм рассказывал драматичную историю восстания, показывая Спартака как лидера, обладающего огромной силой воли и харизмой, вдохновлявшей массы.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Стэнли Кубрика (1960)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произведение отражает драму и страсть восстания, придавая величие фигуре Спартака и передавая напряжённость борьбы через классические музыкантские формы.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Арама Хачатуряна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продолжалось почти два года, что показывает масштаб и устойчивость мятежа в условиях античного Рима.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рядах повстанцев были представители разных народов — фракийцы, галлы, германцы и греки, что подчёркивает широкое недовольство рабским положением.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Гладиаторские школы располагались по всей Италии, и именно из них пришло большинство участников восстания, что показало уязвимость данной системы.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Красс подавил мятеж, вмешательство армии Помпея ускорило окончание войны. Точных изображений Спартака почти не сохранилось, что оставляет его образ полумифическим.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Любопытные факты и детали восстания Спартака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уроки восстания на примере Спартака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подтвердило силу духа и стремление к свободе даже в самых тяжелых условиях рабства, показав ценность человеческой смелости и решимости.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подчеркивает невозможность долгосрочного поддержания системы жестокого угнетения, предупреждая о негативных последствиях для государства.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 Спартаке стала символом борьбы за справедливость, вдохновляя многие поколения на сопротивление несправедливости и стремление к свободе.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00" y="459750"/>
            <a:ext cx="3910500" cy="42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43500" y="360000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наследие восстания Спартака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143500" y="3240000"/>
            <a:ext cx="35910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Спартака стало вечным уроком мужества и борьбы против угнетения, оказав значительное влияние на развитие римского общества и оставаясь вдохновляющим символом свободы для всех поколений.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2026-05-10T11:15:27Z</dcterms:created>
  <dcterms:modified xsi:type="dcterms:W3CDTF">2026-05-10T11:15:27Z</dcterms:modified>
</cp:coreProperties>
</file>