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водоросли быстро расселяются и переживают трудные условия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водорослей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97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размножение водорослей важно изучать
</a:t>
            </a:r>
            <a:endParaRPr lang="en-US" sz="3197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очень древние и широко распространены. Они дают кислород, служат пищей многим водным животным и могут быстро разрастаться, изменяя состояние водоема.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водоросли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646889" y="3731024"/>
            <a:ext cx="15201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большинства водорослей называют слоевищем. У них нет настоящих корней, стебля и листьев, поэтому их строение проще, чем у наземных растений.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646889" y="3367149"/>
            <a:ext cx="1520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без органов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7036953" y="3731024"/>
            <a:ext cx="15201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проще или, наоборот, сложнее устроено слоевище, тем по-разному водоросль может размножаться: делением, частями тела, спорами или половым путем.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7036953" y="3367149"/>
            <a:ext cx="1520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зависит от строения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39437" y="3731024"/>
            <a:ext cx="15201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свет особенно важны для водорослей, потому что их жизненные процессы тесно связаны с окружающей средой и происходят без сложных органов.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5439437" y="3367149"/>
            <a:ext cx="1520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средой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3841921" y="3731024"/>
            <a:ext cx="15201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курсе обычно выделяют зеленые, бурые и красные водоросли. Эти группы отличаются окраской, строением и особенностями жизни в разных водоемах.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3841921" y="3367149"/>
            <a:ext cx="1520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
</a:t>
            </a:r>
            <a:endParaRPr lang="en-US" sz="1000" dirty="0"/>
          </a:p>
        </p:txBody>
      </p:sp>
      <p:sp>
        <p:nvSpPr>
          <p:cNvPr id="20" name="Text 10"/>
          <p:cNvSpPr txBox="1"/>
          <p:nvPr/>
        </p:nvSpPr>
        <p:spPr>
          <a:xfrm>
            <a:off x="2244405" y="3731024"/>
            <a:ext cx="15201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бывают одноклеточными и многоклеточными. Одни видны только под микроскопом, другие образуют крупные слоевища и целые заросли в воде.
</a:t>
            </a:r>
            <a:endParaRPr lang="en-US" sz="800" dirty="0"/>
          </a:p>
        </p:txBody>
      </p:sp>
      <p:sp>
        <p:nvSpPr>
          <p:cNvPr id="21" name="Text 11"/>
          <p:cNvSpPr txBox="1"/>
          <p:nvPr/>
        </p:nvSpPr>
        <p:spPr>
          <a:xfrm>
            <a:off x="2244405" y="3367149"/>
            <a:ext cx="1520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размеры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размножения водорослей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способ помогает водорослям по-своему: быстро увеличивать число особей, расселяться в воде или сохранять наследственное разнообразие.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быстрым считается вегетативное размножение, а половое — самым медленным, но наиболее разнообразным по результатам.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учебных признаков размножения водорослей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59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63700" y="326250"/>
            <a:ext cx="49779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148367" y="1245451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части слоевища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148367" y="1468800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организм развивается из фрагмента тела водоросли. Если часть слоевища отделяется, она может продолжить жизнь самостоятельно и дать начало новой особи.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148367" y="4042601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 для расселения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1148367" y="4265950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кусочки слоевища попадают в новый водоем или на влажную поверхность, они могут закрепиться там и быстро начать рост, расширяя область обитания.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148367" y="3110218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быстрый рост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1148367" y="3333566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не требует специальных клеток и проходит быстро. Это помогает водорослям за короткое время увеличить численность в благоприятной среде.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1148367" y="2177834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 нитчатых форм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1148367" y="2401183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нитчатых водорослей достаточно одного обрывка нити, чтобы образовалась новая водоросль. Такой способ хорошо заметен у спирогиры и улотрикса.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862" y="2901470"/>
            <a:ext cx="5541900" cy="19645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размножение: споры и зооспоры
</a:t>
            </a:r>
            <a:endParaRPr lang="en-US" sz="2956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бесполом размножении новые особи появляются без участия второй половой клетки. Это позволяет водорослям быстро создавать потомство, когда условия становятся подходящими.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слияния клеток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74616" y="376779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помогает водорослям распространяться по водоему и заселять новые участки, особенно когда света и влаги достаточно для быстрого роста.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074600" y="341995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 расселения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74629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других видов формируются споры без жгутиков. После выхода из материнской клетки они прикрепляются к поверхности, а затем дают начало новому организму.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074613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Неподвижные споры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2724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водорослей образуются зооспоры — подвижные клетки с жгутиками. Они активно перемещаются в воде и быстрее находят место для прикрепления.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2724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Зооспоры в движении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2014085"/>
            <a:ext cx="4598400" cy="14674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размножения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три основных способа размножения водорослей по условиям, скорости и примерам.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 связан с устройством водоросли и условиями среды: чем проще путь, тем быстрее идет размножение.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способов размножения водорослей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5625" y="886651"/>
            <a:ext cx="4431600" cy="3994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у водорослей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01550" y="1415225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Образуются гаметы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01550" y="1790850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половом размножении формируются гаметы — половые клетки. Они несут наследственную информацию и участвуют в создании нового организма.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01550" y="3439050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при изменениях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01550" y="3814675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особенно важен, когда меняются температура, освещенность, соленость или количество воды. Разнообразие помогает виду лучше приспособиться.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2729494" y="1415225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слияние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729494" y="1790850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гаметы соединяются, и образуется зигота. В ней сочетаются признаки двух клеток, поэтому потомство получается более разнообразным.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2729494" y="3439050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признаки потомства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729494" y="3814675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не так быстро, как другие способы, зато оно повышает устойчивость вида и дает больше вариантов развития новых водорослей.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происходит половое размножение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этапов развития водоросли от образования гамет до появления нового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125" y="1432858"/>
            <a:ext cx="239100" cy="212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700" y="2670575"/>
            <a:ext cx="193950" cy="25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125" y="3941075"/>
            <a:ext cx="239100" cy="2391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 и движение клеток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124125" y="112317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 воде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 помогают зооспорам и гаметам перемещаться в водной среде. Благодаря этому клетки быстрее достигают подходящего места для прикрепления и дальнейшего развития.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124125" y="238392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подходящей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Подвижность особенно важна для одноклеточных водорослей, например хламидомонады. Клетка может быстрее найти участок с лучшими условиями для жизни и размножения.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124125" y="364467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вида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легче клетка двигается, тем выше шанс, что водоросль заселит новый водоем. Это помогает виду распространяться и удерживаться в природе.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Условия, которые влияют на размножение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355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Достаток света и воды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хорошем освещении и постоянном доступе к воде водоросли активнее образуют новые клетки. Эти условия особенно важны для видов, живущих в верхних слоях водоема или на влажных поверхностях.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5325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 питательные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теплой воде размножение идет быстрее, особенно если в ней много соединений азота и фосфора. Именно поэтому численность водорослей часто резко возрастает летом и после поступления удобрений.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2710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Неблагоприятные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холодно, темно или слишком сухо, некоторые водоросли переходят в покоящееся состояние. Это помогает им пережить трудный период и снова начать развитие, когда среда станет подходящей.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усиливает рост водорослей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на рост влияют свет и избыток питательных веществ, поступающих в водоем извне. Особенно заметно это рядом с сельскохозяйственными полями и стоками.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света и минеральных веществ, тем выше риск быстрого разрастания водорослей. Наибольшую опасность создает избыток азота и фосфора.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биологии; качественная оценка влияния факторов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 массовом разрастании водорослей
</a:t>
            </a:r>
            <a:endParaRPr lang="en-US" sz="2316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4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меняет цвет
</a:t>
            </a:r>
            <a:pPr algn="l" indent="0" marL="0">
              <a:lnSpc>
                <a:spcPct val="90000"/>
              </a:lnSpc>
              <a:buNone/>
            </a:pPr>
            <a:r>
              <a:rPr lang="en-US" sz="164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водорослей становится слишком много, поверхность пруда или озера покрывается плотной зеленой пленкой. Вода теряет прозрачность, а дно хуже освещается. Такой слой особенно заметен в тихих, малопроточных водоемах.
</a:t>
            </a:r>
            <a:endParaRPr lang="en-US" sz="1640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кислорода меньше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Днем водоросли выделяют кислород, но ночью они, как и другие живые организмы, дышат. Если их слишком много, содержание кислорода в воде может заметно снижаться. Это создает трудности для рыб и других животных.
</a:t>
            </a:r>
            <a:endParaRPr lang="en-US" sz="1585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4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водоема ухудшается
</a:t>
            </a:r>
            <a:pPr algn="l" indent="0" marL="0">
              <a:lnSpc>
                <a:spcPct val="90000"/>
              </a:lnSpc>
              <a:buNone/>
            </a:pPr>
            <a:r>
              <a:rPr lang="en-US" sz="154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сильном разрастании водорослей на поверхности образуется густой ковер, через который хуже проходит свет и воздух. Водоем становится мутным и менее пригодным для обитателей. Особенно это заметно в стоячей воде.
</a:t>
            </a:r>
            <a:endParaRPr lang="en-US" sz="1547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62400" y="326250"/>
            <a:ext cx="84513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поколений у некоторых водорослей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481050" y="2297450"/>
            <a:ext cx="2029500" cy="20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Спорофит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начинается с бесполого поколения, которое образует споры. Это поколение помогает виду быстро увеличивать число особей и расселяться в новых местах.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14225" y="2297450"/>
            <a:ext cx="1956600" cy="20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спор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разносятся водой и при благоприятных условиях прорастают. Из них развивается новое бесполое поколение, которое продолжает рост и развитие организма.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74500" y="2297450"/>
            <a:ext cx="1877400" cy="20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Гаметы и оплодотворение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формируется половое поколение, производящее гаметы. Их слияние приводит к появлению зиготы, в которой сочетаются наследственные признаки двух клеток.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955575" y="2297450"/>
            <a:ext cx="1877400" cy="20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цикл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зиготы развивается новый спорофит, и цикл повторяется. Такое чередование позволяет водорослям сочетать быстрое расселение и наследственное разнообразие.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поколений в жизненном цикле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смену бесполого и полового поколений у водорослей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626" y="1733225"/>
            <a:ext cx="6210249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что разные группы водорослей используют разные способы размножения в зависимости от строения и жизненного цикла.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вид может использовать несколько способов размножения, а у разных групп набор этих способов различается.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3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водорослей и их способы размножения
</a:t>
            </a:r>
            <a:endParaRPr lang="en-US" sz="283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3700" y="326250"/>
            <a:ext cx="7513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8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и многоклеточные водоросли
</a:t>
            </a:r>
            <a:endParaRPr lang="en-US" sz="2781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345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одноклеточных водорослей размножение часто идет очень быстро: клетка делится, образует зооспоры или участвует в половом процессе. Такой способ удобен для расселения в воде.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345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формы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202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виды быстро увеличивают численность в благоприятной среде, а другие чередуют разные поколения. Поэтому строение водоросли напрямую связано с тем, как устроен ее жизненный цикл.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202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жизненные циклы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729769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многоклеточных водорослей новый организм может развиться из части слоевища. Кроме того, у них нередко образуются специальные клетки, связанные с размножением и расселением.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729769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формы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725002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проще тело водоросли, тем меньше вариантов размножения обычно встречается. Более сложное строение позволяет использовать несколько способов и лучше приспосабливаться к условиям среды.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725002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строением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может увеличиваться число водорослей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за несколько дней численность может вырасти в разы, если условия остаются благоприятными. В реальном водоеме это заметно по помутнению воды и появлению зеленого налета.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идет по нарастающей, поэтому небольшое увеличение в начале быстро превращается в массовое разрастание. Изменение условий сразу замедляет этот процесс.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роста численности водорослей при благоприятных условиях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0" y="120115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00" y="2169758"/>
            <a:ext cx="221100" cy="196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3110033"/>
            <a:ext cx="221100" cy="1965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6787" y="4043500"/>
            <a:ext cx="197925" cy="226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28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размножения водорослей для природы и человека
</a:t>
            </a:r>
            <a:endParaRPr lang="en-US" sz="2328" dirty="0"/>
          </a:p>
        </p:txBody>
      </p:sp>
      <p:sp>
        <p:nvSpPr>
          <p:cNvPr id="12" name="Text 2"/>
          <p:cNvSpPr txBox="1"/>
          <p:nvPr/>
        </p:nvSpPr>
        <p:spPr>
          <a:xfrm>
            <a:off x="1124125" y="9805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в воде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участвуют в образовании кислорода и поддерживают жизнь многих водных организмов. Без их деятельности водные экосистемы были бы беднее и менее устойчивыми.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24125" y="1936825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цепей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Микроскопические водоросли служат пищей для мелких животных, а те, в свою очередь, становятся кормом для более крупных. Так начинается много водных пищевых цепей.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124125" y="28771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состояния водоема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водоросли размножаются слишком быстро, это часто указывает на избыток питательных веществ в воде. По их численности можно судить о качестве среды.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124125" y="38254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загрязнением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размножения помогает понять, почему после стоков и удобрений водоемы «цветут». Это важное знание для охраны природы и разумного использования воды.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водорослей: главное, что нужно запомнить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размножаются разными способами и быстро реагируют на условия среды. Их жизненные циклы помогают понять, как в природе меняются численность организмов, состав водоема и его состояние.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2026-05-31T20:36:02Z</dcterms:created>
  <dcterms:modified xsi:type="dcterms:W3CDTF">2026-05-31T20:36:02Z</dcterms:modified>
</cp:coreProperties>
</file>