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России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тайги до широколиственных лесов — одна природная лестница.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меняет леса России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зависят от тепла и влаги: на севере господствуют хвойные леса, а к югу растительность становится разнообразнее. Эти изменения показывают широтную зональность природы на огромной территории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самая большая лесная зона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полоса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всю Россию с запада на восток и занимает огромную северную часть лесной зоны. Это самая обширная лесная территория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долгая холодная зима, короткое лето и сравнительно мало тепла. Такие условия подходят немногим растениям, поэтому лес выглядит однообразнее, чем в южных зонах.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сосна, лиственница и кедр. Эти породы хорошо переносят морозы и могут расти там, где тепла и света немного.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тайге встречаются подзолистые почвы, бедные питательными веществами. Из-за этого растениям приходится приспосабливаться к неблагоприятным условиям и медленно расти.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тайги и их приспособления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иголки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имеют иголки вместо широких листьев. Так они меньше теряют влагу и легче переживают морозы и сухой холодный воздух.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Конические кроны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елей и сосен часто вытянутая форма кроны. С такой формы снег легче соскальзывает, поэтому ветви меньше ломаются зимой.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Напочвенный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деревьями в тайге растут мхи, лишайники, черника, брусника и папоротники. Они умеют жить при слабом освещении и на бедных почвах.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холоду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таёжные растения растут медленно, но живут долго. Это помогает им выживать в климате, где лето короткое, а зима длится большую часть года.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лесных зон по теплу и увлажнению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природную закономерность: чем южнее зона, тем мягче условия и богаче растительный мир.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тепла и влажности больше, поэтому леса становятся разнообразнее, а природные условия — более благоприятными.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«Лесные зоны России»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06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тайги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и 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 тайги уверенно передвигаются по лесу и снегу. Лось питается ветками и корой, а бурый медведь накапливает жир к зиме.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 — осторожный хищник с отличным зрением и слухом. Густой мех и широкие лапы помогают ей охотиться и бесшумно ходить по снегу.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и белка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и белка хорошо приспособлены к жизни в хвойном лесу. Они используют деревья как укрытие, а запасы корма помогают пережить холод.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окраску зимой, становясь почти белым. Такая маскировка делает его менее заметным для хищников на фоне снега.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и тетерев живут среди деревьев и кустарников, где находят корм и укрытие. Зимой им важно беречь силы и прятаться от холода.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лесные зоны России: сравнение
</a:t>
            </a:r>
            <a:endParaRPr lang="en-US" sz="318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природные условия, состав лесов и хозяйственное использование от тайги к более южным зонам.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продвижением к югу климат становится мягче, почвы богаче, а леса — разнообразнее и сильнее освоены человеком.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«Лесные зоны России»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как переходная зона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зонами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находятся между тайгой и широколиственными лесами. Поэтому они соединяют черты обеих зон и служат естественным переходом от холодных условий к более мягким.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растут ель, сосна, берёза, осина, а местами дуб и липа. Такое сочетание делает лес более ярким и разнообразным, чем тайга.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 и тепла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возрастает количество солнечного тепла, а зима становится мягче. Деревьям легче расти, поэтому лесной покров выглядит гуще и разнообразнее.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животным легче находить корм и укрытие. Поэтому здесь встречается больше видов, чем в суровой тайге, особенно среди птиц и мелких зверей.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под ногами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посмотреть на лесную землю, можно увидеть хвою, листья, веточки и мох. Из этих остатков постепенно образуется перегной, который делает почву более плодородной и помогает растениям получать питание.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разные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из-за медленного разложения органических остатков часто формируются подзолистые почвы. Южнее, где тепла больше, перегной накапливается лучше, а почвы становятся богаче и удобнее для земледелия.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и почвы лесных зон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лесные зоны с севера на юг
</a:t>
            </a:r>
            <a:endParaRPr lang="en-US" sz="22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по мере увеличения тепла и влажности.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полоса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лежат южнее смешанных и получают больше тепла и света. Поэтому здесь дольше вегетационный период, а деревья образуют густые, тенистые кроны.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зоны особенно характерны дуб, липа, клён, ясень и бук. Их широкие листья хорошо используют солнечный свет, а осенью деревья сбрасывают листву, чтобы пережить холодный сезон.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более мягкого климата лесная подстилка быстрее разлагается и превращается в перегной. Поэтому почвы здесь обычно богаче, чем в тайге, и лучше подходят для земледелия.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мир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создаёт больше корма и укрытий для животных. В широколиственных лесах встречаются многие звери и птицы, поэтому эта зона заметно отличается от более суровой тайги.
</a:t>
            </a:r>
            <a:endParaRPr lang="en-US" sz="11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древесные породы лесных зон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породы, которые чаще всего связывают с разными лесными зонами России. Она помогает увидеть, как меняется состав леса при движении с севера на юг.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породы связаны прежде всего с тайгой, берёза чаще встречается в смешанных лесах, а дуб и липа — в широколиственных.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географии; условная схема для учебной наглядности.
</a:t>
            </a:r>
            <a:endParaRPr lang="en-US" sz="6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63080"/>
            <a:ext cx="363000" cy="2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смешанных и широколиственных лесов
</a:t>
            </a:r>
            <a:endParaRPr lang="en-US" sz="273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 и косуля находят в этих лесах достаточно корма и укрытий. Мягкий климат и густой подлесок помогают им легче переживать смену сезонов и избегать опасности.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Дятел, сова и кукушка связаны с деревьями, старыми стволами и дуплами. В этих лесах птицам проще находить места для гнёзд и разнообразный корм.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и ёж активны главным образом в сумерках и ночью. Они используют норы, листья и валежник как защиту, а также находят пищу среди опавшей листвы.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густые кроны и кустарники создают много убежищ и кормовых мест. Поэтому в смешанных и широколиственных лесах видов животных заметно больше, чем в тайге.
</a:t>
            </a:r>
            <a:endParaRPr lang="en-US" sz="818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Заяц-русак предпочитает места, где есть и кустарники, и поляны. Такое сочетание позволяет ему быстро спасаться бегством и одновременно находить пищу в травянистом покрове.
</a:t>
            </a:r>
            <a:endParaRPr lang="en-US" sz="8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лесов для 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человеку древесину, ягоды, грибы, орехи и лекарственные растения. Эти богатства используются в быту, в промышленности и в традиционных промыслах.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удерживают влагу, защищают почвы от размывания и помогают сохранять чистоту воздуха. Они смягчают последствия ветра, засухи и сильных дождей.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зверей и птиц лес остаётся главным местом жизни, питания и размножения. Без лесных массивов сокращается количество укрытий и кормов.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 бережность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Вырубки, пожары, мусор и неосторожное поведение людей наносят лесу серьёзный вред. Поэтому особенно важны аккуратность, соблюдение правил и восстановление лесов.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леса и меры его охраны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полезны леса, какие угрозы для них наиболее опасны и как человек может помочь их сохранить.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приносит людям и природе огромную пользу, но требует защиты. Самые надёжные меры — охраняемые территории, восстановление лесов и ответственное поведение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географии и природоведения
</a:t>
            </a:r>
            <a:endParaRPr lang="en-US" sz="7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восстанавливается лес после пожара
</a:t>
            </a:r>
            <a:endParaRPr lang="en-US" sz="22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курса: последовательность восстановительных стадий леса после пожара.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богатство лесной зоны
</a:t>
            </a:r>
            <a:endParaRPr lang="en-US" sz="31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богатство леса влияет не только климат, но и деятельность человека. Даже при хороших природных условиях лес может ослабеть, если его часто вырубают или загрязняют.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и влаги, тем разнообразнее лес. Но хозяйственная нагрузка способна заметно снизить устойчивость природной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географии; условные значения для сравнения факторов.
</a:t>
            </a:r>
            <a:endParaRPr lang="en-US" sz="6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на карте России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самую широкую полосу в северной части лесной зоны. Она тянется через огромные пространства России и особенно широко распространена в Сибири.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тайги на карте видна полоса смешанных лесов. Здесь хвойные и лиственные породы соседствуют друг с другом, потому что климат становится мягче и теплее.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располагаются широколиственные леса. Они приурочены к районам с более тёплым и влажным климатом, поэтому именно здесь лес особенно разнообразен.
</a:t>
            </a:r>
            <a:endParaRPr lang="en-US" sz="116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Зубр: возвращение в леса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 — один из самых крупных обитателей лесных зон, и увидеть его в природе удаётся нечасто. Сохранение этого вида связано с охраной мест обитания, ограничением беспокойства и работой заповедников. Там животным помогают восстановить численность и найти безопасные участки леса.
</a:t>
            </a:r>
            <a:endParaRPr lang="en-US" sz="108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хранители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аист, орёл-могильник и редкие лесные орхидеи нуждаются в особенно бережном отношении. Их исчезновение часто связано с вырубкой лесов, нарушением тишины и изменением природных условий. Красная книга и охраняемые территории помогают сохранить такие виды для будущего.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лесов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России: от холода к теплу
</a:t>
            </a:r>
            <a:endParaRPr lang="en-US" sz="3062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России меняются с севера на юг вместе с климатом, почвами и составом растений. Тайга, смешанные и широколиственные леса образуют природную цепочку, которую важно беречь.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2026-06-02T16:38:35Z</dcterms:created>
  <dcterms:modified xsi:type="dcterms:W3CDTF">2026-06-02T16:38:35Z</dcterms:modified>
</cp:coreProperties>
</file>