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5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причастия: основные признаки и план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3035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причастие по чёткому плану и без ошибок.
</a:t>
            </a:r>
            <a:endParaRPr lang="en-US" sz="303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причастие на уроке русского языка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точно и кратко описывать предмет через действие, а в 7 классе учит видеть связь слова с глаголом, правильно определять признаки и не путать его с прилагательным.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не вообще, а через действие: читающий мальчик, решённая задача, покрытая снегом дорога. Поэтому оно тесно связано с глаголом.
</a:t>
            </a:r>
            <a:endParaRPr lang="en-US" sz="1257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глагола причастие получает вид, время, возвратность и залог. Эти признаки помогают понять, какое действие обозначено и как предмет связан с ним.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узнаётся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обычно отвечает на вопросы какой? какая? какое? какие? и часто имеет зависимые слова. Именно эта связь с действием отличает его от обычного прилагательного.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прилагательное, причастие изменяется по родам, числам и падежам. Оно согласуется с существительным и в предложении чаще всего выполняет роль определения.
</a:t>
            </a:r>
            <a:endParaRPr lang="en-US" sz="12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морфологический разбор причастия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доказать, что слово является причастием, а не прилагательным или глаголом. Для этого учитывают вопрос, значение и связь слова с действием.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начальную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записывают начальную форму причастия. Для полной формы это форма мужского рода, единственного числа, именительного падежа: читающий, написанный, решённый.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вид, залог, время и возвратность. Эти признаки не зависят от формы слова и остаются основой его грамматической характеристики.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непостоянные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определяют полную или краткую форму, род, число и падеж. Эти признаки меняются в зависимости от существительного или роли слова в предложении.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синтаксическую 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указывают, каким членом предложения является причастие. Чаще всего оно бывает определением, а краткая форма страдательного причастия — частью сказуемого.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важные признаки слова.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обращают внимание при первом анализе причастия
</a:t>
            </a:r>
            <a:endParaRPr lang="en-US" sz="304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связано ли слово с действием. Если признак возникает через действие предмета или над предметом, слово может быть причастием.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подобрать глагол, от которого образовано слово: читать — читающий, написать — написанный. Это помогает подтвердить причастную природу формы.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обычно согласуется с существительным и является определением. Краткая форма страдательных причастий чаще встречается в роли сказуемого: задача решена.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причастий часто есть зависимые слова: читающий книгу, написанное вчера сочинение. Такая связь показывает, что перед нами не просто прилагательное, а более сложная форма.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237325"/>
            <a:ext cx="4133400" cy="99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 причастия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разделить признаки причастия на те, что остаются неизменными, и те, что зависят от формы слова.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определяют тип причастия, а непостоянные показывают его форму в предложении. Это упрощает разбор и снижает риск ошибки.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094" y="153395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85347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148450" y="1425500"/>
            <a:ext cx="31728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3150" y="2428975"/>
            <a:ext cx="3618000" cy="17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называют признак предмета, который сам выполняет действие: бегущий спортсмен, читающая девочка. Они подчёркивают активного участника события.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21725" y="1425500"/>
            <a:ext cx="32421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98125" y="2428975"/>
            <a:ext cx="3618000" cy="17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называют признак предмета, над которым действие совершается: прочитанная книга, построенный дом. Они показывают результат или след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формы прошедшего времени встречаются особенно часто, потому что они шире представлены в текстах и легче узнаются по суффиксам.
</a:t>
            </a:r>
            <a:endParaRPr lang="en-US" sz="1023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русскому языку, 7 класс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причастий в школьном курсе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обязательны для изучения, но прошедшее время требует особого внимания: по суффиксам его нужно отличать быстрее и увереннее.
</a:t>
            </a:r>
            <a:endParaRPr lang="en-US" sz="10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причастия и их признаки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95275" y="2099400"/>
            <a:ext cx="2499397" cy="2358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причастия имеют суффикс -ся или -сь: умывшийся, строящийся, улыбающийся. Этот показатель помогает сразу заметить особую форму слова.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8587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возвратность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 показывает, что действие связано с самим предметом или направлено на него. Поэтому при разборе этот признак относят к постоянным.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21864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указывать в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 называют после вида, залога и времени. Такой порядок делает анализ понятным и помогает не пропустить важный грамматический признак.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начальную форму причастия
</a:t>
            </a:r>
            <a:endParaRPr lang="en-US" sz="31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исходный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поставить причастие в форму мужского рода, единственного числа, именительного падежа и полной формы. Именно такая форма считается начальной и помогает начать разбор без ошибок.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полную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употреблено кратко, его сначала переводят в полную форму: например, решён — решённый, написано — написанный. Так легче определить вид, время и другие признаки.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помогает увидеть, от какого глагола образовано причастие. Это важно, потому что по глаголу-основе определяются постоянные признаки, а затем уже изменяемые формы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311873"/>
            <a:ext cx="3856200" cy="92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примера показывают, как последовательно определять признаки причастия и не пропускать важные шаги разбора.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образцу видно, что сначала устанавливают значение причастия, затем вид и время, после чего называют форму и согласуемые признаки.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 для 7 класса.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причастий по образцу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у страдательных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бывает только у страдательных причастий: построен, решена, открыто, прочитаны. Она показывает результат действия и не используется у действительных причастий.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такие формы чаще всего входят в состав сказуемого. Они называют не признак при существительном, а состояние или завершённый результат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падежа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краткой формы не определяется падеж, потому что она не изменяется по падежам. При разборе важно назвать род и число, если они различаются.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дано кратко, удобно сначала восстановить его полную форму. Это помогает точнее определить начальную форму, а затем все постоянные и непостоянные признаки.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страдательных причастий
</a:t>
            </a:r>
            <a:endParaRPr lang="en-US" sz="31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причастие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слово, связанное с действием, от слова, называющего постоянный признак.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подсказывает, к какой группе относится причастие и как его проверить в слове.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обобщение по материалам 7 класса.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суффиксы причастий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разнообразны суффиксы страдательных причастий; это делает их особенно важными для школьного разбора.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причастия в предложении
</a:t>
            </a:r>
            <a:endParaRPr lang="en-US" sz="3320" dirty="0"/>
          </a:p>
        </p:txBody>
      </p:sp>
      <p:sp>
        <p:nvSpPr>
          <p:cNvPr id="8" name="Text 2"/>
          <p:cNvSpPr txBox="1"/>
          <p:nvPr/>
        </p:nvSpPr>
        <p:spPr>
          <a:xfrm>
            <a:off x="11231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чаще всего выступают определением и относятся к существительному: зеленеющий лес, решённая задача. Они уточняют предмет через признак, связанный с действием.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945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 обычно входят в состав сказуемого: задача решена, окно открыто. В таком случае они сообщают о состоянии предмета или результате действия.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59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причастия есть зависимые слова, весь оборот тоже выполняет роль определения. Он помогает точнее описать предмет и является единым членом предложения.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морфологическом разборе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увидеть, на каком этапе чаще всего ошибаются при анализе причастия.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установить связь со значением действия, затем признаки формы и только после этого синтаксическую роль.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ошибки, отмечаемые в школьной практике при разборе причастий.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 его место в разборе
</a:t>
            </a:r>
            <a:endParaRPr lang="en-US" sz="31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включает причастие и зависимые слова: читающий вслух ученик, написанное вчера сочинение. Вместе они образуют более точное описание предмета.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морфологическом разборе оборот рассматривают вместе с главным словом как одно распространённое определение. Это помогает правильно определить его роль в предложении.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после определяемого слова, его обычно выделяют запятыми. Это правило важно не только для разбора, но и для грамотного письма.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показывает, что все признаки связаны между собой и проверяются в строгой последовательности.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морфологического разбора слова «написанное».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на конкретном примере
</a:t>
            </a:r>
            <a:endParaRPr lang="en-US" sz="325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разбора идёт от общего к частному: сначала часть речи, затем форма и признаки, после этого роль в предложении.
</a:t>
            </a:r>
            <a:endParaRPr lang="en-US" sz="12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причастия: итог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причастия помогает увидеть, как в одном слове соединяются признаки глагола и прилагательного. Если соблюдать план, анализ становится понятным и надёжным.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2026-05-28T09:07:25Z</dcterms:created>
  <dcterms:modified xsi:type="dcterms:W3CDTF">2026-05-28T09:07:25Z</dcterms:modified>
</cp:coreProperties>
</file>