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погода по-немецки: слова, фразы и наблюдения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зиме по-немецки: коротко, понятно и по делу.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3 классе тема зимы особенно близка: снег, мороз, ветер и ранние сумерки дети видят каждый день. Немецкие слова здесь короткие, а фразы легко повторять и быстро запоминать.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вокруг нас — и в немецких словах тоже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Winter означает «зима». В немецком языке все существительные пишутся с заглавной буквы, поэтому это слово сразу легко узнать в тексте.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темы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зимней теме относятся слова kalt, Schnee и Eis. Они помогают назвать погоду и зимние признаки, которые дети могут увидеть за окном уже сегодня.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зимние опоры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 — зима по-немецки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Es ist kalt помогает очень просто сказать, что на улице холодно. Она подходит и для морозного утра, и для ветреного снежного дня.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удобна для начала разговора о зиме. Она короткая, звучит естественно и легко соединяется с другими словами о погоде.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kalt можно усиливать: sehr kalt означает «очень холодно», а heute kalt — «сегодня холодно». Такие сочетания делают речь точнее и живее.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сказать: на улице холодно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7493" y="1710453"/>
            <a:ext cx="378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Снег: Schnee и глагол schneit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Schnee означает «снег». Это одно из самых узнаваемых зимних слов, потому что его легко связать с белой улицей, сугробами и снежинками.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Schnee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viel Schnee и der Schnee ist weiß делают картину понятной и яркой. Сразу возникает ощущение зимней открытки с чистым белым пейзажем.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образ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снег падает с неба, говорят Es schneit. Эта фраза помогает описать сам процесс, а не только то, что лежит на земле.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идет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Frost означает «мороз», а Eis — «лед». Эти слова помогают точнее описать зимнюю погоду, чем одно только kalt. Теперь холод звучит более конкретно.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frieren означает «мерзнуть». В коротких примерах легко запомнить: Es gibt Frost. Das Eis ist glatt. Ich friere. Так дети учатся говорить о зиме по-разному.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лед: Frost, Eis, frieren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Wind и прилагательное windig легко запомнить, если сравнить несколько коротких фраз. Так становится ясно, что ветер в зимнем описании — не мелочь, а важный признак погоды.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примера помогают сразу увидеть, как одно слово меняет описание зимнего дня.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38" y="3230164"/>
            <a:ext cx="378000" cy="30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5167" y="3192364"/>
            <a:ext cx="330750" cy="37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80390" y="1647908"/>
            <a:ext cx="378000" cy="30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небо: Wolken и grau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1219237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Wolken помогает назвать зимнее небо, когда облаков много и солнце почти не видно. Это частая картина пасмурного дня.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676399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Wolken — облака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41541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небо часто похоже на серое одеяло. Такое сравнение помогает детям быстро представить пасмурный день и запомнить слово grau.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398703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зимнее небо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3080389" y="2026694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Der Himmel ist grau. описывает серое небо очень просто. Она подходит для тихого зимнего утра, когда всё вокруг кажется немного приглушённым.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537551" y="1610108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Himmel ist grau.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на улице тихо и прохладно. Es ist kalt. Es schneit. Белые хлопья ложатся на дорожки, и двор сразу становится похожим на зимнюю картинку из учебника.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за окном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небо темнеет, и облака закрывают солнце. Der Himmel ist grau. Es gibt Schnee. На улице спокойно, а снег мягко лежит на крышах и скамейках.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Серый зимний вечер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обеда воздух становится резким, и ветер будто торопит всех домой. Es ist windig. Es ist kalt. Даже шапка кажется очень мудрой идеей, особенно когда ветер гуляет без приглашения.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 ветром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зимние фразы на немецком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зимой: слова для наблюдений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Schnee, Eis, Frost, Wind и Wolken помогают назвать главные признаки зимы. С этими словами легко описать, что видно на улице, а не только то, что чувствуется.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dunkel и hell показывают, каким становится день зимой. Утром часто дольше темно, а вечером свет быстро исчезает, будто он спешит домой раньше всех.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день кажется короче, потому что солнце появляется не так надолго. Поэтому фразы про темно и светло особенно полезны для наблюдений за временем суток.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говорить не только о температуре, но и о самом зимнем дне. Получается маленький рассказ: что видно, что чувствуется и как меняется небо.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с es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 погоде, часто начинают с маленького слова es. Оно не переводится отдельно, но помогает сразу построить короткое и понятное предложение о зиме.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Зимнее слово в конце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ставят главное слово: kalt, grau или schneit. Так предложение звучит ритмично и легко запоминается: Es ist kalt. Es ist grau. Es schneit.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Глагол ist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добавляют ist. Получается основа фразы: Es ist ... Это удобная схема для любого признака погоды, особенно для слов kalt и grau.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зимние слова в предложении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коротких элементов собрать простую фразу о зиме: с ist, со словом schneit или с конструкцией Es gibt.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немецкого предложения о зимней погоде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Schnee и Eis обозначают разные вещи: Schnee — это снег, а Eis — лед. Если смотреть в окно, разница сразу становится понятнее, особенно во дворе или на дороге.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Windig описывает ветреную погоду, а grau — серое небо. Эти слова помогают точнее сказать, что именно происходит зимой, и не смешивать разные признаки погоды.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Kalt и frostig тоже не одно и то же. Kalt значит просто холодно, а frostig сильнее связано с морозом и ощущением замерзания рук и щек.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спутать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зимой часто бывает kalt und dunkel. Рюкзак уже готов, а солнце будто еще не решило проснуться. Такой день легко описать короткой фразой.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Днем может пойти Schnee, а вечером снова становится dunkel. Поэтому к словам погоды удобно добавлять morgen, mittags, abends — и история дня сразу звучит живее.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день глазами школьника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3505" y="1710453"/>
            <a:ext cx="378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3167" y="1710453"/>
            <a:ext cx="378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зимние слова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лепят снеговика, легко вспомнить слова Schnee и kalt. Сразу появляется зимняя картинка, а вместе с ней и короткая фраза о погоде.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Снеговик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 напоминают о ветре, морозе и веселом движении по снегу. Так одно слово Winter собирает вместе погоду, игру и настроение.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 и зимний день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катке особенно понятно слово Eis. Лед скользкий, а значит, его легко связать с зимними занятиями и осторожным поведением на улице.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Каток и лед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 снежки помогает запомнить, что Schnee — это снег. Такое слово удобно использовать в предложении: Im Winter spielen Kinder im Schnee.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Снежки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 — это «зима», а kalt — «холодно». Эти два слова часто идут рядом, потому что зимний день обычно сразу напоминает о морозном воздухе.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Schnee, Eis и Frost называют разные зимние явления. Снег можно увидеть, лед можно потрогать, а мороз ощущается на коже и на стекле.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 и Wolken помогают описать погоду вокруг. Ветреный день бывает особенно холодным, а серое небо часто показывает, что солнце сегодня стесняется.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Grau и dunkel описывают зимний день шире, чем просто температуру. Эти слова подходят, когда утром темно, а небо выглядит спокойным и серым.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по теме зимы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сказать: Es ist kalt. Потом добавить еще одну деталь: Es schneit. Получается короткий ответ, который сразу сообщает о зимнем дне.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выбрать и другую пару: Es ist grau. Es ist windig. Так ребенок описывает не только холод, но и небо, и ветер — без длинных объяснений.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описать погоду в 2 предложениях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запоминается слово рядом с картинкой. Schnee удобно видеть в сугробе, Wind — по качающимся веткам, Eis — на блестящей дорожке.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повторять слова в знакомой ситуации. Если за окном снег или ветер, немецкое слово вспоминается быстрее — почти как по волшебству, только без фокусника.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и короткая фраза. Когда слово стоит в предложении, оно звучит естественно и перестает казаться отдельным, как будто прячется в команде друзей.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зимние слова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зиме легко сказать несколько простых фраз: Es ist kalt. Es schneit. Es ist windig. Der Himmel ist grau. Каждая из них называет свой признак погоды.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Im Winter ist es dunkel, рассказ станет полнее. Так можно назвать не только снег и холод, но и короткий зимний день, который спешит домой.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сказать о зиме по-немецки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по-немецки звучит просто и понятно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Wie ist das Wetter im Winter? учит называть зимнюю погоду короткими фразами и узнавать знакомые слова. Теперь зима по-немецки звучит почти как за окном: ясно, коротко и очень узнаваемо.
</a:t>
            </a:r>
            <a:endParaRPr lang="en-US" sz="128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2026-05-25T03:47:18Z</dcterms:created>
  <dcterms:modified xsi:type="dcterms:W3CDTF">2026-05-25T03:47:18Z</dcterms:modified>
</cp:coreProperties>
</file>