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и колониальное давление на Китай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— ключевой этап в истории освоения Китая иностранными державами.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западные державы в начале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Китай имел могущественную империю с богатой культурой, но сталкивался с внутренними проблемами, а западные индустриальные страны стремились получить выгоду от его торговли, особенно чаем, шелком и фарфором.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 как товар и источник зависимости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Ост-Индская компания увеличила импорт опиума из Индии в Китай, стремясь сбалансировать торговлю и заработать на продаже наркотика.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поставок опиума вызвал массовую наркозависимость, что привело к серьёзным социальным проблемам и ослаблению китайского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1839 году император Даогуан поручил Линь Цзэсюю конфисковать и уничтожить крупную партию опиума в Кантоне. Это было резким сигналом о желании Китая прекратить торговлю наркотиком.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правительство восприняло эти действия как нарушение своих интересов и использовало их как повод для военного вмешательства, запуская первую опиумную войну.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опиума и начало конфликта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Первой опиумной войны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1839 год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после уничтожения опиума в Кантоне, дипломатические переговоры не привели к согласию.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год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прибрежных городов и контроль важнейших портов на юге Китая.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 год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начал боевые действия, используя современное оружие и поддержку пароходов.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 год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Нанкинского договора, официальное завершение войны и уступки Китая западным державам.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военные корабли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широко применял паровые корабли, что давало им манёвренность и скорость, недоступные китайским судам того времени.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артиллерийское вооружение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Дальнобойные пушки превосходили китайские орудия по дальности и мощности, обеспечивая преимущество в боях при колоннах и береговой обороне.
</a:t>
            </a:r>
            <a:endParaRPr lang="en-US" sz="141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корпуса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корпуса британских кораблей выдерживали прямые попадания, повышая выживаемость флота и ускоряя завоевание прибрежных районов.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преимущества британской армии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капитуляции Китая после Первой опиумной войны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уступки и последствия, закреплённые Нанкинским договором 1842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значительно ограничили суверенитет Китая и укрепили влияние иностранных держав.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Нанкинский договор, 1842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импорта опиума в Китай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поставок опиума стремительно увеличивались, что усугубляло социальные и экономические сложности Китая.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импорта способствовал массовой наркозависимости и истощению финансов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данные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проблемы Китая после войны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ограничить иностранную торговлю не принесли успеха из-за слабости государства и давления западных держав.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Коррумпированные чиновники часто содействовали иностранцам, что разрушало систему управления и подрывало доверие.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 над портами и рост западного влияния усложнили социальные конфликты и усилили кризис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Нанкинского договора и последствия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официально уступил Великобритании остров Гонконг, укрепив британское присутствие в регионе.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открыты пять портов для иностранной торговли, что расширило влияние западных держав внутри Китая.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обязался выплатить значительные финансовые компенсации Великобритании — 21 миллион серебряных долларов.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Иностранцам предоставили особые торговые и правовые привилегии, что подорвало китайский суверенитет.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иностранного влияния: серия неравноправных договоров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Экстерриториальные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Иностранцы получили право подчиняться своим законам в китайских концессиях, что ограничивало судебный суверенитет Китая и закрепляло особый статус чужеземцев.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был вынужден открыть дополнительные порты для иностранной торговли, расширяя доступ зарубежных государств к внутреннему рынку страны.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льготы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державы получили особые торговые льготы, включая снижение таможенных пошлин и гарантии свободного прохождения товаров.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внешнего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ряд стран добился расширения своего влияния на китайскую экономику и государственные институты, что серьёзно ослабляло независимость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опиумная война: ход событий и последствия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год: 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торговле опиумом и дипломатическим преимуществам привели к военным столкновениям между Китаем и союзом Великобритании и Франции.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год: Пекинский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военного удара по Пекину Китай подписал договор, закрепивший дальнейшие уступки в пользу иностранных держав и усиливший их влияние.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1858 год: Тяньцзиньские 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Подписаны соглашения, расширяющие права иностранных государств в Китае, включая открытие новых портов и допуск дипломатических миссий.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интервенция и разрушение Пекина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столицы и безжалостные бои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войска вошли в Пекин, вызвав серьёзные столкновения с китайскими силами. Город испытал значительные разрушения, что подорвало авторитет династии Цин и государственный порядок.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Старого Летнего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 году британские и французские силы уничтожили знаковый культурный памятник Китая — Старый Летний дворец. Этот акт символизировал трагедию утраты культурного наследия на фоне военных действий.
</a:t>
            </a:r>
            <a:endParaRPr lang="en-US" sz="12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концессий и экстерриториальность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Концессии были выделены иностранным державам как отдельные территории с собственной юридической системой, что позволяло им сохранять контроль вне власти Китая.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Экстерриториальность означала, что зарубежные граждане в концессиях не подчинялись китайским законам, а имели иммунитет от местных правоохранительных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статус создавал устойчивую опору для иностранного влияния, выделяя зоны с особым поведением и нивелируя воздействие китайских властей на своих территориях.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захвата Китая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импорта опиума подрывал государственный бюджет и стимулировал увеличивающуюся зависимость населения от наркотика.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увеличение ввоза опиума совпало с падением традиционного производства и усилило экономическую уязвимость Китая перед зарубежными державами.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отчёты Китая, середина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изменения в Китае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образование и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активно распространялись западные школы и религиозные миссии, влияя на молодёжь и меняя привычки общества. Это создавало новые культурные и образовательные ориентиры.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и культурный дисбаланс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законодательство в концессиях приводило к дискриминации китайцев и подрывало традиционные ценности, усиливая социальное напряжение и утрату исторической самобытности.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восстания против иностранного контроля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Тайпинское восстание стало одним из крупнейших социальных движений, направленных на радикальные реформы и свержение маньчжурской власти.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сопровождались массовыми потерями и разрушениями, демонстрируя глубокий кризис общества и масштабы недовольства иностранным вмешательством.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Боксерское восстание объединило крестьян и горожан в борьбе против иностранных влияний и миссионеров, вызвав жесткие конфликты.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этих движений усилило государственную нестабильность и необходимость реформ для восстановления национального суверенитета.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Делёж сфер влияния и политика открытых дверей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контролировали важные экономические и инфраструктурные объекты, ограничивая политическую самостоятельность Китая.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декларируемую политику открытых дверей, иностранные державы фактически доминировали в своих зонах, что усиливало зависимость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дипломатические отчёты, конец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династия Цин сохраняла власть после начала опиумных войн, постепенно теряя влияние и контроль над 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Цинской династии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стали катализатором процессов ослабления власти династии и усиления национального сопротивления иностранному вторжению.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опиумных войн для истории Китая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кардинально изменили Китай, поставив его на путь столкновения с вызовами колониализма и модернизации. Они открыли эпоху реформ и трансформаций в стремлении к национальному возрождению.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2026-05-11T01:53:18Z</dcterms:created>
  <dcterms:modified xsi:type="dcterms:W3CDTF">2026-05-11T01:53:18Z</dcterms:modified>
</cp:coreProperties>
</file>