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значение дыхания и строение дыхательной системы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жизни, здоровье и энергия нашего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важно?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поступление кислорода, необходимого для энергии, и удаление углекислого газа. Органы дыхания поддерживают работу сердца, мозга и всего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организме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клетки кислородом, поддерживая обмен веществ и выработку энергии для всех функций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мозга без кислорода живут всего 3–5 минут, мышцы — до 2 часов, что требует постоянного дыхания для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процесс помогает поддерживать активность, учёбу, спорт и рост тканей во всех возрастах.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дыхательного процесса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воздуха в организме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носовой полости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подготовка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согревает, увлажняет и очищает воздух, задерживая до 80% пыли и микробов с помощью ресничек мерцательного эпителия.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как орган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позволяют распознавать тысячи запахов, что помогает ориентироваться в окружающей среде и реагировать на разные стимулы.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Глотка: многофункциональный орган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служит проходом для воздуха и пищи, соединяя носовую и ротовую полости с гортанью и пищеводом.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миндалины — защитные лимфоидные образования, которые помогают бороться с инфекциями и регулируют направление воздуха и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Гортань: функции и особенности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плотно закрывает вход в гортань при глотании, предотвращая попадание пищи в дыхательные пути и обеспечивая безопасность дыхания.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связки в гортани издают звук, занимая важное место в общении и речи, влияя на интонацию и громкость голоса.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их функции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и нижние дыхательные пути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и функций дыхательных отделов: верхнего и нижнего.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дыхательных путей выполняет специфические задачи, обеспечивая защиту и эффективный газообмен.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трахеи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трубка длиной около 10 см с прочными хрящевыми кольцами, сохраняющими её форму и предотвращающими спадание.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мерцательный эпителий улавливает пыль и микробы, а разделение на главные бронхи обеспечивает равномерное распределение воздуха в легкие.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Бронхи: структура и роль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бронхов: путь воздуха в легкие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— это ответвления трахеи, которые многократно разветвляются, образуя сложное «дерево». Такое строение обеспечивает равномерное распределение воздуха по всей поверхности легких и позволяет эффективно доставлять кислород к каждой альвеоле.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хрящей и мышц в 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бронхов содержат хрящевые кольца, сохраняющие проходимость, и гладкую мускулатуру, регулирующую диаметр бронхов. Это позволяет адаптироваться к различным условиям — например, при физических нагрузках бронхи расширяются для лучшего поступления воздуха.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Легкие: строение и роль в газообмене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проникает из альвеол в кровь, связываясь с гемоглобином. Углекислый газ, наоборот, переходит из крови в альвеолы и выводится при выдохе. Этот процесс поддерживает жизнедеятельность всех клеток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легких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состоят из множества мельчайших альвеол, покрытых капиллярами. Они защищены плеврой — тонкой оболочкой, которая снижает трение при дыхании. Такая структура обеспечивает максимальную площадь для обмена газами.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дыхательные мышцы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главная дыхательная мышца, ее движение вниз увеличивает объем грудной клетки, вызывая вдох. Это куполообразное образование отделяет грудную полость от брюшной и играет ключевую роль в дыхании.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Межреберные мышцы помогают расширять грудную клетку, особенно во время физической активности. Их совместная работа с диафрагмой позволяет эффективно регулировать дыхательные движения и обеспечивает достаточное поступление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газообмена в организме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учебник биологии 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дыхания у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жизненную емкость легких, частоту дыхания и объем вентиляции у подростков разного пола в спокойном состоянии.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обычно имеют немного большую жизненную емкость и вентиляцию легких по сравнению с девочками, однако частота дыхания у обеих групп сходна.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для здоровья и активности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организм необходимым кислородом для роста и восстановления тканей, что особенно важно в подростковом возрасте для правильного развития и поддержания здоровья.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правильное дыхание помогает поддерживать кислотно-щелочной баланс крови и температуру тела, способствуя стабильной работе внутренних систем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дыхательный режим повышает выносливость и концентрацию, что улучшает успеваемость в учебе и эффективность физической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способа дыхания на организм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дыхание выполняет фильтрацию, согревает и увлажняет воздух, благодаря чему защищает дыхательные пути и способствует укреплению иммунитета. Это положительно влияет на качество жизни и здоровье.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дыхание часто приводит к сухости слизистых, снижает защитные функции и способствует развитию заболеваний. Кроме того, оно может воздействовать на формирование правильной осанки и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органов дыхания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курения для дыхательной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вызывает раздражение и воспаление дыхательных путей, снижая их способность очищать воздух. Это увеличивает риск развития хронических заболеваний, таких как бронхит и астма, особенно у подростков.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загрязненного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дыхание загрязненным воздухом приводит к накоплению токсинов в легких и снижению их функциональности. Это повышает вероятность аллергий и частых простудных заболеваний в детском и подростковом возрасте.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образа жизни и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 и частое пребывание в закрытых, плохо проветриваемых помещениях ухудшают состояние дыхательной системы. Важно обеспечивать регулярные прогулки и проветривание для поддержания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укрепления дыхательной 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гимнастики и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глубоким дыханием и дыханием «животом» увеличивают объем легких и способствуют лучшему насыщению крови кислородом. Регулярные занятия улучшают функции дыхательной системы и общую выносливость.
</a:t>
            </a:r>
            <a:endParaRPr lang="en-US" sz="944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проветривания и чистоты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жилых помещений снижает концентрацию вредных частиц и микробов в воздухе. Чистая и свежая атмосфера способствует укреплению дыхательных путей и улучшению самочувствия.
</a:t>
            </a:r>
            <a:endParaRPr lang="en-US" sz="93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правильной 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облегчает работу диафрагмы и межреберных мышц, улучшая качество дыхания. Это помогает избежать многих проблем, связанных с нарушением дыхательной функции у подростков.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здоровью и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организм кислородом и поддерживает жизненно важные процессы. Забота о дыхательной системе помогает подросткам сохранять здоровье, развиваться и быть активными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2026-05-09T12:00:22Z</dcterms:created>
  <dcterms:modified xsi:type="dcterms:W3CDTF">2026-05-09T12:00:22Z</dcterms:modified>
</cp:coreProperties>
</file>