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«Обрыв» И. А. Гончарова: роман о выборе между падением и нравственным возрождением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о духовном кризисе и пути к внутренней опоре.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Гончарова в эпоху перемен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«Обрыв» появился в 1869 году, когда русское общество искало новые нравственные ориентиры после реформ. Гончаров показывает, как исторический перелом отражается в семье, характере и личном выборе.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«Обрыв» завершает крупную романную трилогию Гончарова и переносит внимание с внешних событий на внутреннюю драму человека, утратившего нравственную опору и ясность убеждений.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романа символизирует опасную границу: между устойчивостью и падением, зрелой ответственностью и хаотической свободой, духовным ростом и разрушением личности.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писателя особенно важны выбор, искушение, раскаяние и возможность нравственного обновления, а не эффектный сюжет или случайная интрига.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Замысел и место романа в творчестве Гончарова
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романа и движение конфликта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композиции романа И. А. Гончарова «Обрыв» (1869)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развивается спокойно, но каждое звено усиливает психологическое напряжение и приближает героев к нравственному выбору.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движется сюжет, тем заметнее переход от внешней жизни к внутреннему перелому.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Малиновка: пространство памяти и испытания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Усадьба как хранительница порядка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Малиновка у Гончарова — не просто место действия, а живая память семьи. Здесь дом, сад и привычный уклад создают ощущение устойчивости, которое особенно заметно на фоне душевной неуверенности героев.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Природа, которая предупреждает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берег, Волга и пространство над обрывом делают пейзаж тревожным и выразительным. Красота этого мира не успокаивает, а напоминает, что любая внутренняя неосторожность может привести к падению.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судьба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усадебном пространстве проверяются отношения между поколениями, долгом и свободой. Малиновка становится точкой, где личная драма героев получает нравственный масштаб и перестаёт быть частной историей.
</a:t>
            </a:r>
            <a:endParaRPr lang="en-US" sz="107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641462"/>
            <a:ext cx="4389600" cy="167837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и их функции в романе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сопоставим персонажей и их роль в конфликте романа.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воплощают разные жизненные позиции: от устойчивости и опыта до сомнения, своеволия и духовной нестабильности.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системе образов романа И. А. Гончарова «Обрыв»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08203"/>
            <a:ext cx="256800" cy="25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22950" y="1908203"/>
            <a:ext cx="256800" cy="25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31837" y="1905053"/>
            <a:ext cx="197325" cy="263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Райский: художник, наблюдатель, человек сомнений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Райский тонко чувствует красоту, замечает нюансы характера и природы, но его наблюдательность часто остаётся созерцательной: он понимает больше, чем способен решительно изменить.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315295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Рефлексия вместо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постоянно анализирует себя и других, взвешивает впечатления и сомнения. Однако внутренняя подвижность не всегда превращается в ясный поступок или твёрдую позицию.
</a:t>
            </a:r>
            <a:endParaRPr lang="en-US" sz="1222" dirty="0"/>
          </a:p>
        </p:txBody>
      </p:sp>
      <p:sp>
        <p:nvSpPr>
          <p:cNvPr id="13" name="Text 4"/>
          <p:cNvSpPr txBox="1"/>
          <p:nvPr/>
        </p:nvSpPr>
        <p:spPr>
          <a:xfrm>
            <a:off x="60321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Потенциал без завершения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Райского показывает, как талант и чувствительность могут сочетаться с нерешительностью. Гончаров подчёркивает разрыв между богатством мысли и слабостью воли.
</a:t>
            </a:r>
            <a:endParaRPr lang="en-US" sz="12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и Татьяна Марковна: два женских характера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соединяет гордость, независимость и скрытую уязвимость. Её путь в романе связан не только с любовным чувством, но и с болезненным поиском нравственной опоры, без которой свобода превращается в внутреннее одиночество.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Татьяна Марковна Бережкова воплощает иной тип силы: житейскую мудрость, верность семейной чести и умение действовать спокойно и точно. Её опыт становится для Веры не назиданием, а живой опорой.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Волохов строит своё поведение на отрицании авторитетов, традиций и обязательств. Его резкость и самоуверенность создают впечатление свободы, но за этим скрывается презрение к ответственности.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 Волохов как носитель разрушительного максимализма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Веры он становится не только личным увлечением, но и испытанием идеи: можно ли жить, отвергая долг, общую меру и внутренние ограничения. Ответ романа — нет.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 показывает опасность крайностей: свобода, не связанная с нравственным законом, легко превращается в разрушение отношений, доверия и самой личности.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76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Веры: от внутреннего напряжения к нравственному кризису
</a:t>
            </a:r>
            <a:endParaRPr lang="en-US" sz="1876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психологических и нравственных состояний героини в романе И. А. Гончарова «Обрыв».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любви в романе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416900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и притяжение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любовная линия возникает как интерес и эмоциональное напряжение. Чувство не ведёт к гармонии: оно сразу связано с сомнением, скрытностью и внутренней неуверенностью героев.
</a:t>
            </a:r>
            <a:endParaRPr lang="en-US" sz="952" dirty="0"/>
          </a:p>
        </p:txBody>
      </p:sp>
      <p:sp>
        <p:nvSpPr>
          <p:cNvPr id="10" name="Text 3"/>
          <p:cNvSpPr txBox="1"/>
          <p:nvPr/>
        </p:nvSpPr>
        <p:spPr>
          <a:xfrm>
            <a:off x="2602476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Увлечение и самообман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развития отношений Вера и Волохов всё сильнее подменяют ясность чувства тайной и гордой замкнутостью. Любовь становится испытанием, в котором легко потерять нравственную опору.
</a:t>
            </a:r>
            <a:endParaRPr lang="en-US" sz="952" dirty="0"/>
          </a:p>
        </p:txBody>
      </p:sp>
      <p:sp>
        <p:nvSpPr>
          <p:cNvPr id="11" name="Text 4"/>
          <p:cNvSpPr txBox="1"/>
          <p:nvPr/>
        </p:nvSpPr>
        <p:spPr>
          <a:xfrm>
            <a:off x="4787915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Райский и тема ревности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Райского показывает другую сторону любви — впечатлительность, наблюдательность и ревнивую мнительность. Он много размышляет о чувстве, но не умеет соединить его с ответственным поступком.
</a:t>
            </a:r>
            <a:endParaRPr lang="en-US" sz="952" dirty="0"/>
          </a:p>
        </p:txBody>
      </p:sp>
      <p:sp>
        <p:nvSpPr>
          <p:cNvPr id="12" name="Text 5"/>
          <p:cNvSpPr txBox="1"/>
          <p:nvPr/>
        </p:nvSpPr>
        <p:spPr>
          <a:xfrm>
            <a:off x="6973352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Потрясение и нравственный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7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любовных линий подводит к мысли: подлинное чувство невозможно без уважения к личности и моральной мере. Любовь должна не разрушать, а укреплять внутреннюю свободу человека.
</a:t>
            </a:r>
            <a:endParaRPr lang="en-US" sz="88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идейные противопоставления романа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Гончаров, роман «Обрыв» (1869)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оппозиции соединяются с пространством усадьбы, семейным укладом и конфликтом поколений, поэтому спор в романе выходит далеко за пределы частной истории.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строится как проверка жизненных оснований: от выбора между мерой и крайностью зависит судьба личности и культурная устойчивость мира.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 не идеализирует ни старый усадебный уклад, ни бунтующее отрицание. Он показывает, что крайности одинаково опасны, если в них теряется человеческая мера и ответственность.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позиция и нравственный пафос романа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пафос романа направлен против разрушительной свободы без долга. Человек, по Гончарову, не может строить жизнь на презрении к другим и на отказе от нравственных связей.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особенно ценит труд, самодисциплину, верность памяти и способность признавать ошибку. Для него духовная зрелость связана не с громкими словами, а с внутренней работой над собой.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утверждает необходимость корней, семьи и культуры как основы личной целостности. Только там, где есть уважение к жизни другого, возможен выход из внутреннего кризиса.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714739"/>
            <a:ext cx="4389600" cy="149117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и художественные детали в романе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ключевых символов и их смысла в романе.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Предметный мир романа не просто украшает сюжет, а делает видимыми внутренние конфликты героев и их нравственный выбор.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Гончаров, «Обрыв»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3800" y="276600"/>
            <a:ext cx="59769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Психологизм и способы раскрытия характеров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2000" y="1795050"/>
            <a:ext cx="2900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Гончаров показывает героя через внутренние колебания, паузы, самооценку и точные детали поведения. Слова персонажа часто расходятся с его скрытым намерением, и именно это создаёт напряжение сцены.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832000" y="2718021"/>
            <a:ext cx="2900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Особую роль играют диалоги и молчание: по реакции собеседников читатель понимает больше, чем из прямых признаний. Так психологическое состояние становится главным событием романа.
</a:t>
            </a:r>
            <a:endParaRPr lang="en-US" sz="9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9529" y="982938"/>
            <a:ext cx="277500" cy="27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86547" y="1957000"/>
            <a:ext cx="277500" cy="22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45441" y="2875588"/>
            <a:ext cx="277500" cy="27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4640" y="3837317"/>
            <a:ext cx="277500" cy="2466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романа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3780892" y="93365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деталь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Гончарова опирается на наблюдение за вещами и жестами. Небольшая подробность у него сразу выявляет характер, привычку или скрытое состояние героя.
</a:t>
            </a:r>
            <a:endParaRPr lang="en-US" sz="1107" dirty="0"/>
          </a:p>
        </p:txBody>
      </p:sp>
      <p:sp>
        <p:nvSpPr>
          <p:cNvPr id="14" name="Text 3"/>
          <p:cNvSpPr txBox="1"/>
          <p:nvPr/>
        </p:nvSpPr>
        <p:spPr>
          <a:xfrm>
            <a:off x="2968036" y="187998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и авторские замечания передают сомнение, раздражение, растерянность и иронию. Благодаря этому события воспринимаются как движение мысли, а не только как цепь поступков.
</a:t>
            </a:r>
            <a:endParaRPr lang="en-US" sz="965" dirty="0"/>
          </a:p>
        </p:txBody>
      </p:sp>
      <p:sp>
        <p:nvSpPr>
          <p:cNvPr id="15" name="Text 4"/>
          <p:cNvSpPr txBox="1"/>
          <p:nvPr/>
        </p:nvSpPr>
        <p:spPr>
          <a:xfrm>
            <a:off x="2132213" y="2826297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как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сцены связаны с переживаниями персонажей. Пейзаж помогает понять, когда герой чувствует опору, а когда приближается к внутреннему перелому.
</a:t>
            </a:r>
            <a:endParaRPr lang="en-US" sz="1084" dirty="0"/>
          </a:p>
        </p:txBody>
      </p:sp>
      <p:sp>
        <p:nvSpPr>
          <p:cNvPr id="16" name="Text 5"/>
          <p:cNvSpPr txBox="1"/>
          <p:nvPr/>
        </p:nvSpPr>
        <p:spPr>
          <a:xfrm>
            <a:off x="1294731" y="3772626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Размеренность повествования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романа неспешен, но очень точен. Такая манера подчёркивает серьёзность нравственных вопросов и позволяет внимательно следить за развитием характера.
</a:t>
            </a:r>
            <a:endParaRPr lang="en-US" sz="11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роман важен в школьном изучении литературы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анализ романа И. А. Гончарова «Обрыв»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«Обрыв» удобно анализировать как роман, где личная драма раскрывает более широкие общественные и культурные вопросы эпохи.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психологизма, символики и общественной проблематики делает роман особенно ценным для чтения, обсуждения и сравнительного анализа.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74950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Роман продолжает традицию психологического реализма, близкую Тургеневу, Толстому и Достоевскому. Как и в их произведениях, важны не только события, но и внутренний выбор человека.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78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«Обрыв» с другими произведениями русской литературы XIX века
</a:t>
            </a:r>
            <a:endParaRPr lang="en-US" sz="1878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60003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центре — темы, знакомые по другим текстам XIX века: конфликт поколений, роль семьи, кризис образованного слоя, сложность женского характера и проверка идеи на практике.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475175" y="1197176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«Обрыв» можно сопоставлять с романами о поиске смысла жизни, где герой проходит через сомнение, ошибку и переоценку ценностей, чтобы увидеть пределы собственного мировоззрения.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780251"/>
            <a:ext cx="4389600" cy="14007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выводы по роману «Обрыв»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 главному смыслу, конфликту и художественному значению романа.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романа — не победа силы, а восстановление внутренней цельности. Через судьбы героев Гончаров показывает цену ошибки и возможность нравственного выхода.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Гончаров, «Обрыв»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«Обрыв» как роман о возможности духовного выхода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убеждает, что выход из внутреннего «обрыва» начинается с признания ошибки и возвращения к нравственным основам. Гончаров показывает: душевная цельность восстанавливается трудом, памятью и ответственностью.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2026-05-19T21:22:58Z</dcterms:created>
  <dcterms:modified xsi:type="dcterms:W3CDTF">2026-05-19T21:22:58Z</dcterms:modified>
</cp:coreProperties>
</file>